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Default Extension="emf" ContentType="image/x-emf"/>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71" r:id="rId4"/>
    <p:sldId id="272" r:id="rId5"/>
    <p:sldId id="259" r:id="rId6"/>
    <p:sldId id="260" r:id="rId7"/>
    <p:sldId id="262" r:id="rId8"/>
    <p:sldId id="284" r:id="rId9"/>
    <p:sldId id="261" r:id="rId10"/>
    <p:sldId id="263" r:id="rId11"/>
    <p:sldId id="299" r:id="rId12"/>
    <p:sldId id="265" r:id="rId13"/>
    <p:sldId id="267" r:id="rId14"/>
    <p:sldId id="300" r:id="rId15"/>
    <p:sldId id="301" r:id="rId16"/>
    <p:sldId id="304" r:id="rId17"/>
    <p:sldId id="305" r:id="rId18"/>
    <p:sldId id="303" r:id="rId19"/>
    <p:sldId id="306" r:id="rId20"/>
    <p:sldId id="264" r:id="rId21"/>
    <p:sldId id="269" r:id="rId22"/>
    <p:sldId id="308" r:id="rId23"/>
    <p:sldId id="307" r:id="rId2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93634C"/>
    <a:srgbClr val="94634C"/>
    <a:srgbClr val="EA718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1"/>
    <p:restoredTop sz="95633"/>
  </p:normalViewPr>
  <p:slideViewPr>
    <p:cSldViewPr>
      <p:cViewPr varScale="1">
        <p:scale>
          <a:sx n="69" d="100"/>
          <a:sy n="69" d="100"/>
        </p:scale>
        <p:origin x="-1158" y="-90"/>
      </p:cViewPr>
      <p:guideLst>
        <p:guide orient="horz" pos="2144"/>
        <p:guide pos="2956"/>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5A38329-C89D-4E07-A05A-BF7F9A32D970}" type="doc">
      <dgm:prSet loTypeId="urn:microsoft.com/office/officeart/2005/8/layout/hierarchy2" loCatId="hierarchy" qsTypeId="urn:microsoft.com/office/officeart/2005/8/quickstyle/simple4" qsCatId="simple" csTypeId="urn:microsoft.com/office/officeart/2005/8/colors/accent2_2" csCatId="accent2" phldr="1"/>
      <dgm:spPr/>
      <dgm:t>
        <a:bodyPr/>
        <a:lstStyle/>
        <a:p>
          <a:endParaRPr lang="zh-CN" altLang="en-US"/>
        </a:p>
      </dgm:t>
    </dgm:pt>
    <dgm:pt modelId="{BAF4C289-04CC-4E49-9DFA-77BA0EE941C6}">
      <dgm:prSet phldrT="[文本]" custT="1"/>
      <dgm:spPr/>
      <dgm:t>
        <a:bodyPr/>
        <a:lstStyle/>
        <a:p>
          <a:r>
            <a:rPr lang="en-US" altLang="zh-CN" sz="1800" dirty="0" smtClean="0">
              <a:latin typeface="黑体" panose="02010609060101010101" charset="-122"/>
              <a:ea typeface="黑体" panose="02010609060101010101" charset="-122"/>
            </a:rPr>
            <a:t>OPEN API</a:t>
          </a:r>
          <a:endParaRPr lang="zh-CN" altLang="en-US" sz="1800" dirty="0">
            <a:latin typeface="黑体" panose="02010609060101010101" charset="-122"/>
            <a:ea typeface="黑体" panose="02010609060101010101" charset="-122"/>
          </a:endParaRPr>
        </a:p>
      </dgm:t>
    </dgm:pt>
    <dgm:pt modelId="{CBF36D45-5E99-4B17-A1F2-F7B5B3652136}" type="parTrans" cxnId="{E893CB11-E4F6-4779-8493-6E7B002B9181}">
      <dgm:prSet/>
      <dgm:spPr/>
      <dgm:t>
        <a:bodyPr/>
        <a:lstStyle/>
        <a:p>
          <a:endParaRPr lang="zh-CN" altLang="en-US"/>
        </a:p>
      </dgm:t>
    </dgm:pt>
    <dgm:pt modelId="{9B833B14-EF3C-4CF8-9041-C4E3A77061C6}" type="sibTrans" cxnId="{E893CB11-E4F6-4779-8493-6E7B002B9181}">
      <dgm:prSet/>
      <dgm:spPr/>
      <dgm:t>
        <a:bodyPr/>
        <a:lstStyle/>
        <a:p>
          <a:endParaRPr lang="zh-CN" altLang="en-US"/>
        </a:p>
      </dgm:t>
    </dgm:pt>
    <dgm:pt modelId="{04030F04-D5DA-44EB-96C3-90664F363D3C}">
      <dgm:prSet phldrT="[文本]"/>
      <dgm:spPr/>
      <dgm:t>
        <a:bodyPr/>
        <a:lstStyle/>
        <a:p>
          <a:pPr algn="ctr"/>
          <a:r>
            <a:rPr lang="zh-CN" altLang="en-US" dirty="0" smtClean="0">
              <a:latin typeface="黑体" panose="02010609060101010101" charset="-122"/>
              <a:ea typeface="黑体" panose="02010609060101010101" charset="-122"/>
            </a:rPr>
            <a:t>订单类接口</a:t>
          </a:r>
          <a:endParaRPr lang="zh-CN" altLang="en-US" dirty="0">
            <a:latin typeface="黑体" panose="02010609060101010101" charset="-122"/>
            <a:ea typeface="黑体" panose="02010609060101010101" charset="-122"/>
          </a:endParaRPr>
        </a:p>
      </dgm:t>
    </dgm:pt>
    <dgm:pt modelId="{2DB2BD74-54E2-4AA2-9B87-BD2EB2F26C1D}" type="parTrans" cxnId="{806AF0EE-06B7-4089-8219-A747DC8898C9}">
      <dgm:prSet/>
      <dgm:spPr/>
      <dgm:t>
        <a:bodyPr/>
        <a:lstStyle/>
        <a:p>
          <a:endParaRPr lang="zh-CN" altLang="en-US">
            <a:latin typeface="黑体" panose="02010609060101010101" charset="-122"/>
            <a:ea typeface="黑体" panose="02010609060101010101" charset="-122"/>
          </a:endParaRPr>
        </a:p>
      </dgm:t>
    </dgm:pt>
    <dgm:pt modelId="{24BBAC43-F9E0-4DA3-A2BC-308337C6C423}" type="sibTrans" cxnId="{806AF0EE-06B7-4089-8219-A747DC8898C9}">
      <dgm:prSet/>
      <dgm:spPr/>
      <dgm:t>
        <a:bodyPr/>
        <a:lstStyle/>
        <a:p>
          <a:endParaRPr lang="zh-CN" altLang="en-US"/>
        </a:p>
      </dgm:t>
    </dgm:pt>
    <dgm:pt modelId="{FB8C6191-A090-417C-8AB3-17FFBA75ED14}">
      <dgm:prSet phldrT="[文本]" custT="1"/>
      <dgm:spPr/>
      <dgm:t>
        <a:bodyPr/>
        <a:lstStyle/>
        <a:p>
          <a:r>
            <a:rPr lang="zh-CN" altLang="en-US" sz="1100" dirty="0" smtClean="0">
              <a:latin typeface="黑体" panose="02010609060101010101" charset="-122"/>
              <a:ea typeface="黑体" panose="02010609060101010101" charset="-122"/>
            </a:rPr>
            <a:t>采购订单</a:t>
          </a:r>
          <a:endParaRPr lang="zh-CN" altLang="en-US" sz="1100" dirty="0">
            <a:latin typeface="黑体" panose="02010609060101010101" charset="-122"/>
            <a:ea typeface="黑体" panose="02010609060101010101" charset="-122"/>
          </a:endParaRPr>
        </a:p>
      </dgm:t>
    </dgm:pt>
    <dgm:pt modelId="{682F24F1-4D4B-4A3F-9F30-930F27741F97}" type="parTrans" cxnId="{3C2C0EA4-8642-4334-86DD-1B8DA4BD5A73}">
      <dgm:prSet/>
      <dgm:spPr/>
      <dgm:t>
        <a:bodyPr/>
        <a:lstStyle/>
        <a:p>
          <a:endParaRPr lang="zh-CN" altLang="en-US">
            <a:latin typeface="黑体" panose="02010609060101010101" charset="-122"/>
            <a:ea typeface="黑体" panose="02010609060101010101" charset="-122"/>
          </a:endParaRPr>
        </a:p>
      </dgm:t>
    </dgm:pt>
    <dgm:pt modelId="{B493EAD8-6727-4DBD-BCD5-6EA483464A3A}" type="sibTrans" cxnId="{3C2C0EA4-8642-4334-86DD-1B8DA4BD5A73}">
      <dgm:prSet/>
      <dgm:spPr/>
      <dgm:t>
        <a:bodyPr/>
        <a:lstStyle/>
        <a:p>
          <a:endParaRPr lang="zh-CN" altLang="en-US"/>
        </a:p>
      </dgm:t>
    </dgm:pt>
    <dgm:pt modelId="{426F26AA-0F12-460B-B42D-B57A96869C5D}">
      <dgm:prSet phldrT="[文本]" phldr="0" custT="1"/>
      <dgm:spPr/>
      <dgm:t>
        <a:bodyPr vert="horz" wrap="square"/>
        <a:lstStyle/>
        <a:p>
          <a:pPr>
            <a:lnSpc>
              <a:spcPct val="100000"/>
            </a:lnSpc>
            <a:spcBef>
              <a:spcPct val="0"/>
            </a:spcBef>
            <a:spcAft>
              <a:spcPct val="35000"/>
            </a:spcAft>
          </a:pPr>
          <a:r>
            <a:rPr lang="zh-CN" altLang="en-US" sz="1100" dirty="0" smtClean="0">
              <a:latin typeface="黑体" panose="02010609060101010101" charset="-122"/>
              <a:ea typeface="黑体" panose="02010609060101010101" charset="-122"/>
            </a:rPr>
            <a:t>销售订单</a:t>
          </a:r>
          <a:endParaRPr lang="zh-CN" altLang="en-US" sz="1100" dirty="0">
            <a:latin typeface="黑体" panose="02010609060101010101" charset="-122"/>
            <a:ea typeface="黑体" panose="02010609060101010101" charset="-122"/>
          </a:endParaRPr>
        </a:p>
      </dgm:t>
    </dgm:pt>
    <dgm:pt modelId="{7FDD0623-3E9A-44C9-B7F3-B79C6834684E}" type="parTrans" cxnId="{0D763BD5-0F79-401D-9158-7E95666EB085}">
      <dgm:prSet/>
      <dgm:spPr/>
      <dgm:t>
        <a:bodyPr/>
        <a:lstStyle/>
        <a:p>
          <a:endParaRPr lang="zh-CN" altLang="en-US">
            <a:latin typeface="黑体" panose="02010609060101010101" charset="-122"/>
            <a:ea typeface="黑体" panose="02010609060101010101" charset="-122"/>
          </a:endParaRPr>
        </a:p>
      </dgm:t>
    </dgm:pt>
    <dgm:pt modelId="{17D17EAC-131C-41D2-A391-75C0E1FEEE61}" type="sibTrans" cxnId="{0D763BD5-0F79-401D-9158-7E95666EB085}">
      <dgm:prSet/>
      <dgm:spPr/>
      <dgm:t>
        <a:bodyPr/>
        <a:lstStyle/>
        <a:p>
          <a:endParaRPr lang="zh-CN" altLang="en-US"/>
        </a:p>
      </dgm:t>
    </dgm:pt>
    <dgm:pt modelId="{2A7FCCDC-FFB4-437E-844C-25C91EBC4E05}">
      <dgm:prSet phldrT="[文本]" phldr="0" custT="1"/>
      <dgm:spPr/>
      <dgm:t>
        <a:bodyPr vert="horz" wrap="square"/>
        <a:lstStyle/>
        <a:p>
          <a:pPr>
            <a:lnSpc>
              <a:spcPct val="100000"/>
            </a:lnSpc>
            <a:spcBef>
              <a:spcPct val="0"/>
            </a:spcBef>
            <a:spcAft>
              <a:spcPct val="35000"/>
            </a:spcAft>
          </a:pPr>
          <a:r>
            <a:rPr lang="zh-CN" altLang="en-US" sz="1100" dirty="0">
              <a:latin typeface="黑体" panose="02010609060101010101" charset="-122"/>
              <a:ea typeface="黑体" panose="02010609060101010101" charset="-122"/>
            </a:rPr>
            <a:t>生产订单</a:t>
          </a:r>
        </a:p>
      </dgm:t>
    </dgm:pt>
    <dgm:pt modelId="{377D32DF-0D71-4B33-88D0-86BB3EE325EF}" type="parTrans" cxnId="{EB707CA7-51F4-49F2-B66C-8AED909F0D78}">
      <dgm:prSet/>
      <dgm:spPr/>
      <dgm:t>
        <a:bodyPr/>
        <a:lstStyle/>
        <a:p>
          <a:endParaRPr lang="zh-CN" altLang="en-US">
            <a:latin typeface="黑体" panose="02010609060101010101" charset="-122"/>
            <a:ea typeface="黑体" panose="02010609060101010101" charset="-122"/>
          </a:endParaRPr>
        </a:p>
      </dgm:t>
    </dgm:pt>
    <dgm:pt modelId="{7A275FA7-460D-427A-BCD1-9F186C99491E}" type="sibTrans" cxnId="{EB707CA7-51F4-49F2-B66C-8AED909F0D78}">
      <dgm:prSet/>
      <dgm:spPr/>
      <dgm:t>
        <a:bodyPr/>
        <a:lstStyle/>
        <a:p>
          <a:endParaRPr lang="zh-CN" altLang="en-US"/>
        </a:p>
      </dgm:t>
    </dgm:pt>
    <dgm:pt modelId="{FD10F280-5ED1-420B-A663-BD5AB7059BBA}">
      <dgm:prSet phldrT="[文本]"/>
      <dgm:spPr/>
      <dgm:t>
        <a:bodyPr/>
        <a:lstStyle/>
        <a:p>
          <a:pPr algn="ctr"/>
          <a:r>
            <a:rPr lang="zh-CN" altLang="en-US" dirty="0" smtClean="0">
              <a:latin typeface="黑体" panose="02010609060101010101" charset="-122"/>
              <a:ea typeface="黑体" panose="02010609060101010101" charset="-122"/>
            </a:rPr>
            <a:t>库存单据接口</a:t>
          </a:r>
          <a:endParaRPr lang="zh-CN" altLang="en-US" dirty="0">
            <a:latin typeface="黑体" panose="02010609060101010101" charset="-122"/>
            <a:ea typeface="黑体" panose="02010609060101010101" charset="-122"/>
          </a:endParaRPr>
        </a:p>
      </dgm:t>
    </dgm:pt>
    <dgm:pt modelId="{EC4EE80D-FC2E-4A34-A918-083E6324B47A}" type="parTrans" cxnId="{73BF1E20-CFAA-48BD-B6C7-96256CEFF875}">
      <dgm:prSet/>
      <dgm:spPr/>
      <dgm:t>
        <a:bodyPr/>
        <a:lstStyle/>
        <a:p>
          <a:endParaRPr lang="zh-CN" altLang="en-US">
            <a:latin typeface="黑体" panose="02010609060101010101" charset="-122"/>
            <a:ea typeface="黑体" panose="02010609060101010101" charset="-122"/>
          </a:endParaRPr>
        </a:p>
      </dgm:t>
    </dgm:pt>
    <dgm:pt modelId="{4A6B2A3D-EF9C-4F42-BF4D-4D41397DEEAC}" type="sibTrans" cxnId="{73BF1E20-CFAA-48BD-B6C7-96256CEFF875}">
      <dgm:prSet/>
      <dgm:spPr/>
      <dgm:t>
        <a:bodyPr/>
        <a:lstStyle/>
        <a:p>
          <a:endParaRPr lang="zh-CN" altLang="en-US"/>
        </a:p>
      </dgm:t>
    </dgm:pt>
    <dgm:pt modelId="{3ACD241A-6AFD-4B8C-A217-78CC79A75A3D}">
      <dgm:prSet phldrT="[文本]" custT="1"/>
      <dgm:spPr/>
      <dgm:t>
        <a:bodyPr/>
        <a:lstStyle/>
        <a:p>
          <a:pPr algn="ctr"/>
          <a:r>
            <a:rPr lang="zh-CN" altLang="en-US" sz="1100" dirty="0" smtClean="0">
              <a:latin typeface="黑体" panose="02010609060101010101" charset="-122"/>
              <a:ea typeface="黑体" panose="02010609060101010101" charset="-122"/>
            </a:rPr>
            <a:t>采购入库单</a:t>
          </a:r>
          <a:endParaRPr lang="zh-CN" altLang="en-US" sz="1100" dirty="0">
            <a:latin typeface="黑体" panose="02010609060101010101" charset="-122"/>
            <a:ea typeface="黑体" panose="02010609060101010101" charset="-122"/>
          </a:endParaRPr>
        </a:p>
      </dgm:t>
    </dgm:pt>
    <dgm:pt modelId="{A8B6973D-8006-4AE0-A521-37F41BAB9C85}" type="parTrans" cxnId="{85D4FDD3-ACDE-423F-9A5C-D9385BD4614E}">
      <dgm:prSet/>
      <dgm:spPr/>
      <dgm:t>
        <a:bodyPr/>
        <a:lstStyle/>
        <a:p>
          <a:endParaRPr lang="zh-CN" altLang="en-US">
            <a:latin typeface="黑体" panose="02010609060101010101" charset="-122"/>
            <a:ea typeface="黑体" panose="02010609060101010101" charset="-122"/>
          </a:endParaRPr>
        </a:p>
      </dgm:t>
    </dgm:pt>
    <dgm:pt modelId="{F50D9FE1-0353-4480-BF9A-606D5CB38D5A}" type="sibTrans" cxnId="{85D4FDD3-ACDE-423F-9A5C-D9385BD4614E}">
      <dgm:prSet/>
      <dgm:spPr/>
      <dgm:t>
        <a:bodyPr/>
        <a:lstStyle/>
        <a:p>
          <a:endParaRPr lang="zh-CN" altLang="en-US"/>
        </a:p>
      </dgm:t>
    </dgm:pt>
    <dgm:pt modelId="{F1A138E8-5175-4D8D-8294-051AF0167437}">
      <dgm:prSet phldrT="[文本]" custT="1"/>
      <dgm:spPr/>
      <dgm:t>
        <a:bodyPr/>
        <a:lstStyle/>
        <a:p>
          <a:pPr algn="ctr"/>
          <a:r>
            <a:rPr lang="zh-CN" altLang="en-US" sz="1100" dirty="0" smtClean="0">
              <a:latin typeface="黑体" panose="02010609060101010101" charset="-122"/>
              <a:ea typeface="黑体" panose="02010609060101010101" charset="-122"/>
            </a:rPr>
            <a:t>其他入库单</a:t>
          </a:r>
          <a:endParaRPr lang="zh-CN" altLang="en-US" sz="1100" dirty="0">
            <a:latin typeface="黑体" panose="02010609060101010101" charset="-122"/>
            <a:ea typeface="黑体" panose="02010609060101010101" charset="-122"/>
          </a:endParaRPr>
        </a:p>
      </dgm:t>
    </dgm:pt>
    <dgm:pt modelId="{F6AF08C2-C851-42E9-A580-54EC093E6F7A}" type="parTrans" cxnId="{C360E75B-9FCD-4EEE-8F90-D3E7DDA97537}">
      <dgm:prSet/>
      <dgm:spPr/>
      <dgm:t>
        <a:bodyPr/>
        <a:lstStyle/>
        <a:p>
          <a:endParaRPr lang="zh-CN" altLang="en-US">
            <a:latin typeface="黑体" panose="02010609060101010101" charset="-122"/>
            <a:ea typeface="黑体" panose="02010609060101010101" charset="-122"/>
          </a:endParaRPr>
        </a:p>
      </dgm:t>
    </dgm:pt>
    <dgm:pt modelId="{1D06F809-4B0C-48AB-B645-70CC5CCE483A}" type="sibTrans" cxnId="{C360E75B-9FCD-4EEE-8F90-D3E7DDA97537}">
      <dgm:prSet/>
      <dgm:spPr/>
      <dgm:t>
        <a:bodyPr/>
        <a:lstStyle/>
        <a:p>
          <a:endParaRPr lang="zh-CN" altLang="en-US"/>
        </a:p>
      </dgm:t>
    </dgm:pt>
    <dgm:pt modelId="{81841A7A-B2FA-43F6-A783-F66106118F13}">
      <dgm:prSet phldrT="[文本]" custT="1"/>
      <dgm:spPr/>
      <dgm:t>
        <a:bodyPr/>
        <a:lstStyle/>
        <a:p>
          <a:pPr algn="ctr"/>
          <a:r>
            <a:rPr lang="zh-CN" altLang="en-US" sz="1100" dirty="0" smtClean="0">
              <a:latin typeface="黑体" panose="02010609060101010101" charset="-122"/>
              <a:ea typeface="黑体" panose="02010609060101010101" charset="-122"/>
            </a:rPr>
            <a:t>销售出库单</a:t>
          </a:r>
          <a:endParaRPr lang="zh-CN" altLang="en-US" sz="1100" dirty="0">
            <a:latin typeface="黑体" panose="02010609060101010101" charset="-122"/>
            <a:ea typeface="黑体" panose="02010609060101010101" charset="-122"/>
          </a:endParaRPr>
        </a:p>
      </dgm:t>
    </dgm:pt>
    <dgm:pt modelId="{CE5FFD72-23F2-4119-A89C-CDDE0D117BA1}" type="parTrans" cxnId="{C19E5824-7465-4974-822B-9D96326E791A}">
      <dgm:prSet/>
      <dgm:spPr/>
      <dgm:t>
        <a:bodyPr/>
        <a:lstStyle/>
        <a:p>
          <a:endParaRPr lang="zh-CN" altLang="en-US">
            <a:latin typeface="黑体" panose="02010609060101010101" charset="-122"/>
            <a:ea typeface="黑体" panose="02010609060101010101" charset="-122"/>
          </a:endParaRPr>
        </a:p>
      </dgm:t>
    </dgm:pt>
    <dgm:pt modelId="{7B8D8B1D-3CD1-4FC8-BCCD-D0F03F605803}" type="sibTrans" cxnId="{C19E5824-7465-4974-822B-9D96326E791A}">
      <dgm:prSet/>
      <dgm:spPr/>
      <dgm:t>
        <a:bodyPr/>
        <a:lstStyle/>
        <a:p>
          <a:endParaRPr lang="zh-CN" altLang="en-US"/>
        </a:p>
      </dgm:t>
    </dgm:pt>
    <dgm:pt modelId="{BB3C3D2B-ADC7-4040-B282-97E08B970370}">
      <dgm:prSet phldrT="[文本]" custT="1"/>
      <dgm:spPr/>
      <dgm:t>
        <a:bodyPr/>
        <a:lstStyle/>
        <a:p>
          <a:pPr algn="ctr"/>
          <a:r>
            <a:rPr lang="zh-CN" altLang="en-US" sz="1100" dirty="0" smtClean="0">
              <a:latin typeface="黑体" panose="02010609060101010101" charset="-122"/>
              <a:ea typeface="黑体" panose="02010609060101010101" charset="-122"/>
            </a:rPr>
            <a:t>其他出库单</a:t>
          </a:r>
          <a:endParaRPr lang="zh-CN" altLang="en-US" sz="1100" dirty="0">
            <a:latin typeface="黑体" panose="02010609060101010101" charset="-122"/>
            <a:ea typeface="黑体" panose="02010609060101010101" charset="-122"/>
          </a:endParaRPr>
        </a:p>
      </dgm:t>
    </dgm:pt>
    <dgm:pt modelId="{34541082-3EE1-48BB-865C-5401ED66AE65}" type="parTrans" cxnId="{5447A8F3-DF8C-4F6B-B28B-FBBCE089FC3C}">
      <dgm:prSet/>
      <dgm:spPr/>
      <dgm:t>
        <a:bodyPr/>
        <a:lstStyle/>
        <a:p>
          <a:endParaRPr lang="zh-CN" altLang="en-US">
            <a:latin typeface="黑体" panose="02010609060101010101" charset="-122"/>
            <a:ea typeface="黑体" panose="02010609060101010101" charset="-122"/>
          </a:endParaRPr>
        </a:p>
      </dgm:t>
    </dgm:pt>
    <dgm:pt modelId="{4B73F5C6-3100-453D-8F1D-B5547DDA1424}" type="sibTrans" cxnId="{5447A8F3-DF8C-4F6B-B28B-FBBCE089FC3C}">
      <dgm:prSet/>
      <dgm:spPr/>
      <dgm:t>
        <a:bodyPr/>
        <a:lstStyle/>
        <a:p>
          <a:endParaRPr lang="zh-CN" altLang="en-US"/>
        </a:p>
      </dgm:t>
    </dgm:pt>
    <dgm:pt modelId="{774BA505-0FFF-4517-99FB-8A1E90C6EC36}">
      <dgm:prSet phldrT="[文本]" custT="1"/>
      <dgm:spPr/>
      <dgm:t>
        <a:bodyPr/>
        <a:lstStyle/>
        <a:p>
          <a:pPr algn="ctr"/>
          <a:r>
            <a:rPr lang="zh-CN" altLang="en-US" sz="1100" dirty="0" smtClean="0">
              <a:latin typeface="黑体" panose="02010609060101010101" charset="-122"/>
              <a:ea typeface="黑体" panose="02010609060101010101" charset="-122"/>
            </a:rPr>
            <a:t>材料出库单</a:t>
          </a:r>
          <a:endParaRPr lang="zh-CN" altLang="en-US" sz="1100" dirty="0">
            <a:latin typeface="黑体" panose="02010609060101010101" charset="-122"/>
            <a:ea typeface="黑体" panose="02010609060101010101" charset="-122"/>
          </a:endParaRPr>
        </a:p>
      </dgm:t>
    </dgm:pt>
    <dgm:pt modelId="{F793D310-364C-482E-8698-23EEAF0240B5}" type="parTrans" cxnId="{728FE765-5611-4C6F-AFDC-B4A0360B25B5}">
      <dgm:prSet/>
      <dgm:spPr/>
      <dgm:t>
        <a:bodyPr/>
        <a:lstStyle/>
        <a:p>
          <a:endParaRPr lang="zh-CN" altLang="en-US"/>
        </a:p>
      </dgm:t>
    </dgm:pt>
    <dgm:pt modelId="{90D6C32F-999C-4F70-99AE-611ED24844DD}" type="sibTrans" cxnId="{728FE765-5611-4C6F-AFDC-B4A0360B25B5}">
      <dgm:prSet/>
      <dgm:spPr/>
      <dgm:t>
        <a:bodyPr/>
        <a:lstStyle/>
        <a:p>
          <a:endParaRPr lang="zh-CN" altLang="en-US"/>
        </a:p>
      </dgm:t>
    </dgm:pt>
    <dgm:pt modelId="{D07F09F6-3076-45D2-B656-B6D9C96955CE}">
      <dgm:prSet phldrT="[文本]" custT="1"/>
      <dgm:spPr/>
      <dgm:t>
        <a:bodyPr/>
        <a:lstStyle/>
        <a:p>
          <a:pPr algn="ctr"/>
          <a:r>
            <a:rPr lang="zh-CN" altLang="en-US" sz="1100" dirty="0" smtClean="0">
              <a:latin typeface="黑体" panose="02010609060101010101" charset="-122"/>
              <a:ea typeface="黑体" panose="02010609060101010101" charset="-122"/>
            </a:rPr>
            <a:t>产成品入库单</a:t>
          </a:r>
          <a:endParaRPr lang="zh-CN" altLang="en-US" sz="1100" dirty="0">
            <a:latin typeface="黑体" panose="02010609060101010101" charset="-122"/>
            <a:ea typeface="黑体" panose="02010609060101010101" charset="-122"/>
          </a:endParaRPr>
        </a:p>
      </dgm:t>
    </dgm:pt>
    <dgm:pt modelId="{F332A94C-7A46-4C66-9179-2BDE2C5EEA82}" type="parTrans" cxnId="{4F2BE913-5C8B-41E0-9944-323A13162C6B}">
      <dgm:prSet/>
      <dgm:spPr/>
      <dgm:t>
        <a:bodyPr/>
        <a:lstStyle/>
        <a:p>
          <a:endParaRPr lang="zh-CN" altLang="en-US"/>
        </a:p>
      </dgm:t>
    </dgm:pt>
    <dgm:pt modelId="{EC81D885-7A66-4F9E-BDD9-5FF4DCD744FB}" type="sibTrans" cxnId="{4F2BE913-5C8B-41E0-9944-323A13162C6B}">
      <dgm:prSet/>
      <dgm:spPr/>
      <dgm:t>
        <a:bodyPr/>
        <a:lstStyle/>
        <a:p>
          <a:endParaRPr lang="zh-CN" altLang="en-US"/>
        </a:p>
      </dgm:t>
    </dgm:pt>
    <dgm:pt modelId="{4EDCEDDB-BBDD-47DC-808C-F399E03BD443}" type="pres">
      <dgm:prSet presAssocID="{C5A38329-C89D-4E07-A05A-BF7F9A32D970}" presName="diagram" presStyleCnt="0">
        <dgm:presLayoutVars>
          <dgm:chPref val="1"/>
          <dgm:dir/>
          <dgm:animOne val="branch"/>
          <dgm:animLvl val="lvl"/>
          <dgm:resizeHandles val="exact"/>
        </dgm:presLayoutVars>
      </dgm:prSet>
      <dgm:spPr/>
      <dgm:t>
        <a:bodyPr/>
        <a:lstStyle/>
        <a:p>
          <a:endParaRPr lang="zh-CN" altLang="en-US"/>
        </a:p>
      </dgm:t>
    </dgm:pt>
    <dgm:pt modelId="{22779B2F-BDCC-4247-973A-B8EAA7A50E8D}" type="pres">
      <dgm:prSet presAssocID="{BAF4C289-04CC-4E49-9DFA-77BA0EE941C6}" presName="root1" presStyleCnt="0"/>
      <dgm:spPr/>
    </dgm:pt>
    <dgm:pt modelId="{E725BDD6-64FA-4427-81CE-AEF5B5BC0E7D}" type="pres">
      <dgm:prSet presAssocID="{BAF4C289-04CC-4E49-9DFA-77BA0EE941C6}" presName="LevelOneTextNode" presStyleLbl="node0" presStyleIdx="0" presStyleCnt="1" custScaleX="211580" custScaleY="332228" custLinFactX="-100000" custLinFactNeighborX="-199272" custLinFactNeighborY="-40785">
        <dgm:presLayoutVars>
          <dgm:chPref val="3"/>
        </dgm:presLayoutVars>
      </dgm:prSet>
      <dgm:spPr/>
      <dgm:t>
        <a:bodyPr/>
        <a:lstStyle/>
        <a:p>
          <a:endParaRPr lang="zh-CN" altLang="en-US"/>
        </a:p>
      </dgm:t>
    </dgm:pt>
    <dgm:pt modelId="{BF55CD11-8FD4-4752-8BC1-B75FEB64D65A}" type="pres">
      <dgm:prSet presAssocID="{BAF4C289-04CC-4E49-9DFA-77BA0EE941C6}" presName="level2hierChild" presStyleCnt="0"/>
      <dgm:spPr/>
    </dgm:pt>
    <dgm:pt modelId="{6B3D41D7-0D79-4137-8735-6812873023E5}" type="pres">
      <dgm:prSet presAssocID="{2DB2BD74-54E2-4AA2-9B87-BD2EB2F26C1D}" presName="conn2-1" presStyleLbl="parChTrans1D2" presStyleIdx="0" presStyleCnt="2"/>
      <dgm:spPr/>
      <dgm:t>
        <a:bodyPr/>
        <a:lstStyle/>
        <a:p>
          <a:endParaRPr lang="zh-CN" altLang="en-US"/>
        </a:p>
      </dgm:t>
    </dgm:pt>
    <dgm:pt modelId="{2149BC27-F861-49EA-B6E5-3B32FCAB8757}" type="pres">
      <dgm:prSet presAssocID="{2DB2BD74-54E2-4AA2-9B87-BD2EB2F26C1D}" presName="connTx" presStyleLbl="parChTrans1D2" presStyleIdx="0" presStyleCnt="2"/>
      <dgm:spPr/>
      <dgm:t>
        <a:bodyPr/>
        <a:lstStyle/>
        <a:p>
          <a:endParaRPr lang="zh-CN" altLang="en-US"/>
        </a:p>
      </dgm:t>
    </dgm:pt>
    <dgm:pt modelId="{3425194C-DED6-4325-9EC7-B75DCE54A63E}" type="pres">
      <dgm:prSet presAssocID="{04030F04-D5DA-44EB-96C3-90664F363D3C}" presName="root2" presStyleCnt="0"/>
      <dgm:spPr/>
    </dgm:pt>
    <dgm:pt modelId="{9B85709E-C221-43E7-B6CF-DF93237CA9A4}" type="pres">
      <dgm:prSet presAssocID="{04030F04-D5DA-44EB-96C3-90664F363D3C}" presName="LevelTwoTextNode" presStyleLbl="node2" presStyleIdx="0" presStyleCnt="2" custScaleX="248342" custScaleY="238447" custLinFactNeighborX="-67315" custLinFactNeighborY="-10300">
        <dgm:presLayoutVars>
          <dgm:chPref val="3"/>
        </dgm:presLayoutVars>
      </dgm:prSet>
      <dgm:spPr/>
      <dgm:t>
        <a:bodyPr/>
        <a:lstStyle/>
        <a:p>
          <a:endParaRPr lang="zh-CN" altLang="en-US"/>
        </a:p>
      </dgm:t>
    </dgm:pt>
    <dgm:pt modelId="{9906F2DA-409C-4994-9239-934BFC6874EE}" type="pres">
      <dgm:prSet presAssocID="{04030F04-D5DA-44EB-96C3-90664F363D3C}" presName="level3hierChild" presStyleCnt="0"/>
      <dgm:spPr/>
    </dgm:pt>
    <dgm:pt modelId="{9219A674-AFBA-48B1-9341-C99AFA2EC7D6}" type="pres">
      <dgm:prSet presAssocID="{682F24F1-4D4B-4A3F-9F30-930F27741F97}" presName="conn2-1" presStyleLbl="parChTrans1D3" presStyleIdx="0" presStyleCnt="9"/>
      <dgm:spPr/>
      <dgm:t>
        <a:bodyPr/>
        <a:lstStyle/>
        <a:p>
          <a:endParaRPr lang="zh-CN" altLang="en-US"/>
        </a:p>
      </dgm:t>
    </dgm:pt>
    <dgm:pt modelId="{4C4E105B-8CBE-48B0-8A69-D74A9A6C14D5}" type="pres">
      <dgm:prSet presAssocID="{682F24F1-4D4B-4A3F-9F30-930F27741F97}" presName="connTx" presStyleLbl="parChTrans1D3" presStyleIdx="0" presStyleCnt="9"/>
      <dgm:spPr/>
      <dgm:t>
        <a:bodyPr/>
        <a:lstStyle/>
        <a:p>
          <a:endParaRPr lang="zh-CN" altLang="en-US"/>
        </a:p>
      </dgm:t>
    </dgm:pt>
    <dgm:pt modelId="{FCA1800D-CB9B-49D6-9E8F-BAB3E89AE222}" type="pres">
      <dgm:prSet presAssocID="{FB8C6191-A090-417C-8AB3-17FFBA75ED14}" presName="root2" presStyleCnt="0"/>
      <dgm:spPr/>
    </dgm:pt>
    <dgm:pt modelId="{E25771F9-2642-4D84-A994-760E5CA9FB95}" type="pres">
      <dgm:prSet presAssocID="{FB8C6191-A090-417C-8AB3-17FFBA75ED14}" presName="LevelTwoTextNode" presStyleLbl="node3" presStyleIdx="0" presStyleCnt="9" custScaleX="190300" custLinFactX="100000" custLinFactNeighborX="163718" custLinFactNeighborY="9777">
        <dgm:presLayoutVars>
          <dgm:chPref val="3"/>
        </dgm:presLayoutVars>
      </dgm:prSet>
      <dgm:spPr/>
      <dgm:t>
        <a:bodyPr/>
        <a:lstStyle/>
        <a:p>
          <a:endParaRPr lang="zh-CN" altLang="en-US"/>
        </a:p>
      </dgm:t>
    </dgm:pt>
    <dgm:pt modelId="{DE0B514A-B0C8-4C51-8762-0A59A22C9FAA}" type="pres">
      <dgm:prSet presAssocID="{FB8C6191-A090-417C-8AB3-17FFBA75ED14}" presName="level3hierChild" presStyleCnt="0"/>
      <dgm:spPr/>
    </dgm:pt>
    <dgm:pt modelId="{63C94CFD-E245-460A-837E-98630F85D8A5}" type="pres">
      <dgm:prSet presAssocID="{7FDD0623-3E9A-44C9-B7F3-B79C6834684E}" presName="conn2-1" presStyleLbl="parChTrans1D3" presStyleIdx="1" presStyleCnt="9"/>
      <dgm:spPr/>
      <dgm:t>
        <a:bodyPr/>
        <a:lstStyle/>
        <a:p>
          <a:endParaRPr lang="zh-CN" altLang="en-US"/>
        </a:p>
      </dgm:t>
    </dgm:pt>
    <dgm:pt modelId="{5AB3E402-0DB6-401B-A66B-F2E017D8F009}" type="pres">
      <dgm:prSet presAssocID="{7FDD0623-3E9A-44C9-B7F3-B79C6834684E}" presName="connTx" presStyleLbl="parChTrans1D3" presStyleIdx="1" presStyleCnt="9"/>
      <dgm:spPr/>
      <dgm:t>
        <a:bodyPr/>
        <a:lstStyle/>
        <a:p>
          <a:endParaRPr lang="zh-CN" altLang="en-US"/>
        </a:p>
      </dgm:t>
    </dgm:pt>
    <dgm:pt modelId="{9191D9DD-C714-4679-B5B2-A5E29C4655D9}" type="pres">
      <dgm:prSet presAssocID="{426F26AA-0F12-460B-B42D-B57A96869C5D}" presName="root2" presStyleCnt="0"/>
      <dgm:spPr/>
    </dgm:pt>
    <dgm:pt modelId="{B48A7440-274B-4FF9-85F9-813D69A94250}" type="pres">
      <dgm:prSet presAssocID="{426F26AA-0F12-460B-B42D-B57A96869C5D}" presName="LevelTwoTextNode" presStyleLbl="node3" presStyleIdx="1" presStyleCnt="9" custScaleX="190300" custLinFactX="100000" custLinFactNeighborX="163718" custLinFactNeighborY="3470">
        <dgm:presLayoutVars>
          <dgm:chPref val="3"/>
        </dgm:presLayoutVars>
      </dgm:prSet>
      <dgm:spPr/>
      <dgm:t>
        <a:bodyPr/>
        <a:lstStyle/>
        <a:p>
          <a:endParaRPr lang="zh-CN" altLang="en-US"/>
        </a:p>
      </dgm:t>
    </dgm:pt>
    <dgm:pt modelId="{46FEBF15-F60C-4F2C-8B72-AD4D8458DE64}" type="pres">
      <dgm:prSet presAssocID="{426F26AA-0F12-460B-B42D-B57A96869C5D}" presName="level3hierChild" presStyleCnt="0"/>
      <dgm:spPr/>
    </dgm:pt>
    <dgm:pt modelId="{2F9E2F6F-A31F-4C8B-9CCC-7C80365CB5B5}" type="pres">
      <dgm:prSet presAssocID="{377D32DF-0D71-4B33-88D0-86BB3EE325EF}" presName="conn2-1" presStyleLbl="parChTrans1D3" presStyleIdx="2" presStyleCnt="9"/>
      <dgm:spPr/>
      <dgm:t>
        <a:bodyPr/>
        <a:lstStyle/>
        <a:p>
          <a:endParaRPr lang="zh-CN" altLang="en-US"/>
        </a:p>
      </dgm:t>
    </dgm:pt>
    <dgm:pt modelId="{636F2F63-4CE0-48A6-B33B-5E841AC38F77}" type="pres">
      <dgm:prSet presAssocID="{377D32DF-0D71-4B33-88D0-86BB3EE325EF}" presName="connTx" presStyleLbl="parChTrans1D3" presStyleIdx="2" presStyleCnt="9"/>
      <dgm:spPr/>
      <dgm:t>
        <a:bodyPr/>
        <a:lstStyle/>
        <a:p>
          <a:endParaRPr lang="zh-CN" altLang="en-US"/>
        </a:p>
      </dgm:t>
    </dgm:pt>
    <dgm:pt modelId="{64304E92-C1CE-44DD-9F98-A6FC48C41B99}" type="pres">
      <dgm:prSet presAssocID="{2A7FCCDC-FFB4-437E-844C-25C91EBC4E05}" presName="root2" presStyleCnt="0"/>
      <dgm:spPr/>
    </dgm:pt>
    <dgm:pt modelId="{B9ACE761-CE14-4BCF-93A4-7A919FE93E6F}" type="pres">
      <dgm:prSet presAssocID="{2A7FCCDC-FFB4-437E-844C-25C91EBC4E05}" presName="LevelTwoTextNode" presStyleLbl="node3" presStyleIdx="2" presStyleCnt="9" custScaleX="190300" custLinFactX="100000" custLinFactNeighborX="163718" custLinFactNeighborY="3470">
        <dgm:presLayoutVars>
          <dgm:chPref val="3"/>
        </dgm:presLayoutVars>
      </dgm:prSet>
      <dgm:spPr/>
      <dgm:t>
        <a:bodyPr/>
        <a:lstStyle/>
        <a:p>
          <a:endParaRPr lang="zh-CN" altLang="en-US"/>
        </a:p>
      </dgm:t>
    </dgm:pt>
    <dgm:pt modelId="{12069643-5E8E-4654-9CAE-75400E5A72C1}" type="pres">
      <dgm:prSet presAssocID="{2A7FCCDC-FFB4-437E-844C-25C91EBC4E05}" presName="level3hierChild" presStyleCnt="0"/>
      <dgm:spPr/>
    </dgm:pt>
    <dgm:pt modelId="{4A8ED5BA-C516-4FDF-8210-315CA0C4432E}" type="pres">
      <dgm:prSet presAssocID="{EC4EE80D-FC2E-4A34-A918-083E6324B47A}" presName="conn2-1" presStyleLbl="parChTrans1D2" presStyleIdx="1" presStyleCnt="2"/>
      <dgm:spPr/>
      <dgm:t>
        <a:bodyPr/>
        <a:lstStyle/>
        <a:p>
          <a:endParaRPr lang="zh-CN" altLang="en-US"/>
        </a:p>
      </dgm:t>
    </dgm:pt>
    <dgm:pt modelId="{87CD9200-A9D3-443F-B07F-D8A440ECF8D9}" type="pres">
      <dgm:prSet presAssocID="{EC4EE80D-FC2E-4A34-A918-083E6324B47A}" presName="connTx" presStyleLbl="parChTrans1D2" presStyleIdx="1" presStyleCnt="2"/>
      <dgm:spPr/>
      <dgm:t>
        <a:bodyPr/>
        <a:lstStyle/>
        <a:p>
          <a:endParaRPr lang="zh-CN" altLang="en-US"/>
        </a:p>
      </dgm:t>
    </dgm:pt>
    <dgm:pt modelId="{2204A985-7DC5-4282-98AC-4E8C1148FD96}" type="pres">
      <dgm:prSet presAssocID="{FD10F280-5ED1-420B-A663-BD5AB7059BBA}" presName="root2" presStyleCnt="0"/>
      <dgm:spPr/>
    </dgm:pt>
    <dgm:pt modelId="{001DD9C6-13BE-4269-A88F-C608564FE986}" type="pres">
      <dgm:prSet presAssocID="{FD10F280-5ED1-420B-A663-BD5AB7059BBA}" presName="LevelTwoTextNode" presStyleLbl="node2" presStyleIdx="1" presStyleCnt="2" custScaleX="248017" custScaleY="239820" custLinFactX="-64176" custLinFactNeighborX="-100000" custLinFactNeighborY="-17652">
        <dgm:presLayoutVars>
          <dgm:chPref val="3"/>
        </dgm:presLayoutVars>
      </dgm:prSet>
      <dgm:spPr/>
      <dgm:t>
        <a:bodyPr/>
        <a:lstStyle/>
        <a:p>
          <a:endParaRPr lang="zh-CN" altLang="en-US"/>
        </a:p>
      </dgm:t>
    </dgm:pt>
    <dgm:pt modelId="{E068AF55-1D8E-45DC-AA0F-30D46C89AEDB}" type="pres">
      <dgm:prSet presAssocID="{FD10F280-5ED1-420B-A663-BD5AB7059BBA}" presName="level3hierChild" presStyleCnt="0"/>
      <dgm:spPr/>
    </dgm:pt>
    <dgm:pt modelId="{6339F6EE-CEC1-4265-ACED-7A9BDBF47721}" type="pres">
      <dgm:prSet presAssocID="{A8B6973D-8006-4AE0-A521-37F41BAB9C85}" presName="conn2-1" presStyleLbl="parChTrans1D3" presStyleIdx="3" presStyleCnt="9"/>
      <dgm:spPr/>
      <dgm:t>
        <a:bodyPr/>
        <a:lstStyle/>
        <a:p>
          <a:endParaRPr lang="zh-CN" altLang="en-US"/>
        </a:p>
      </dgm:t>
    </dgm:pt>
    <dgm:pt modelId="{36F5AC4B-090F-42C4-8320-EED1B629CD84}" type="pres">
      <dgm:prSet presAssocID="{A8B6973D-8006-4AE0-A521-37F41BAB9C85}" presName="connTx" presStyleLbl="parChTrans1D3" presStyleIdx="3" presStyleCnt="9"/>
      <dgm:spPr/>
      <dgm:t>
        <a:bodyPr/>
        <a:lstStyle/>
        <a:p>
          <a:endParaRPr lang="zh-CN" altLang="en-US"/>
        </a:p>
      </dgm:t>
    </dgm:pt>
    <dgm:pt modelId="{23F323E4-518C-447E-A49C-5681BCCF80A5}" type="pres">
      <dgm:prSet presAssocID="{3ACD241A-6AFD-4B8C-A217-78CC79A75A3D}" presName="root2" presStyleCnt="0"/>
      <dgm:spPr/>
    </dgm:pt>
    <dgm:pt modelId="{F3FE36F4-1B81-4C7E-A86B-A68619718349}" type="pres">
      <dgm:prSet presAssocID="{3ACD241A-6AFD-4B8C-A217-78CC79A75A3D}" presName="LevelTwoTextNode" presStyleLbl="node3" presStyleIdx="3" presStyleCnt="9" custScaleX="169486" custLinFactNeighborX="-39764" custLinFactNeighborY="-14257">
        <dgm:presLayoutVars>
          <dgm:chPref val="3"/>
        </dgm:presLayoutVars>
      </dgm:prSet>
      <dgm:spPr/>
      <dgm:t>
        <a:bodyPr/>
        <a:lstStyle/>
        <a:p>
          <a:endParaRPr lang="zh-CN" altLang="en-US"/>
        </a:p>
      </dgm:t>
    </dgm:pt>
    <dgm:pt modelId="{7B3C29E6-B9EA-484E-B554-4610C9FFC7A1}" type="pres">
      <dgm:prSet presAssocID="{3ACD241A-6AFD-4B8C-A217-78CC79A75A3D}" presName="level3hierChild" presStyleCnt="0"/>
      <dgm:spPr/>
    </dgm:pt>
    <dgm:pt modelId="{F8CC9E8B-E91A-4815-ADC9-F98CCDCF9BA9}" type="pres">
      <dgm:prSet presAssocID="{F6AF08C2-C851-42E9-A580-54EC093E6F7A}" presName="conn2-1" presStyleLbl="parChTrans1D3" presStyleIdx="4" presStyleCnt="9"/>
      <dgm:spPr/>
      <dgm:t>
        <a:bodyPr/>
        <a:lstStyle/>
        <a:p>
          <a:endParaRPr lang="zh-CN" altLang="en-US"/>
        </a:p>
      </dgm:t>
    </dgm:pt>
    <dgm:pt modelId="{F1BBCC62-2872-4974-84CA-933E7628D4D1}" type="pres">
      <dgm:prSet presAssocID="{F6AF08C2-C851-42E9-A580-54EC093E6F7A}" presName="connTx" presStyleLbl="parChTrans1D3" presStyleIdx="4" presStyleCnt="9"/>
      <dgm:spPr/>
      <dgm:t>
        <a:bodyPr/>
        <a:lstStyle/>
        <a:p>
          <a:endParaRPr lang="zh-CN" altLang="en-US"/>
        </a:p>
      </dgm:t>
    </dgm:pt>
    <dgm:pt modelId="{336DACAB-C6EA-47C8-9F7B-63441426052C}" type="pres">
      <dgm:prSet presAssocID="{F1A138E8-5175-4D8D-8294-051AF0167437}" presName="root2" presStyleCnt="0"/>
      <dgm:spPr/>
    </dgm:pt>
    <dgm:pt modelId="{582C9924-D537-410C-98E1-6DDB1885D088}" type="pres">
      <dgm:prSet presAssocID="{F1A138E8-5175-4D8D-8294-051AF0167437}" presName="LevelTwoTextNode" presStyleLbl="node3" presStyleIdx="4" presStyleCnt="9" custScaleX="169486" custLinFactNeighborX="-39764" custLinFactNeighborY="-14257">
        <dgm:presLayoutVars>
          <dgm:chPref val="3"/>
        </dgm:presLayoutVars>
      </dgm:prSet>
      <dgm:spPr/>
      <dgm:t>
        <a:bodyPr/>
        <a:lstStyle/>
        <a:p>
          <a:endParaRPr lang="zh-CN" altLang="en-US"/>
        </a:p>
      </dgm:t>
    </dgm:pt>
    <dgm:pt modelId="{AF44D498-968A-4E40-ABE7-E9900D35168F}" type="pres">
      <dgm:prSet presAssocID="{F1A138E8-5175-4D8D-8294-051AF0167437}" presName="level3hierChild" presStyleCnt="0"/>
      <dgm:spPr/>
    </dgm:pt>
    <dgm:pt modelId="{343DFF33-21CA-4139-98BF-991E826DA654}" type="pres">
      <dgm:prSet presAssocID="{CE5FFD72-23F2-4119-A89C-CDDE0D117BA1}" presName="conn2-1" presStyleLbl="parChTrans1D3" presStyleIdx="5" presStyleCnt="9"/>
      <dgm:spPr/>
      <dgm:t>
        <a:bodyPr/>
        <a:lstStyle/>
        <a:p>
          <a:endParaRPr lang="zh-CN" altLang="en-US"/>
        </a:p>
      </dgm:t>
    </dgm:pt>
    <dgm:pt modelId="{CBFACEC4-F519-4053-9AB5-602C997E425D}" type="pres">
      <dgm:prSet presAssocID="{CE5FFD72-23F2-4119-A89C-CDDE0D117BA1}" presName="connTx" presStyleLbl="parChTrans1D3" presStyleIdx="5" presStyleCnt="9"/>
      <dgm:spPr/>
      <dgm:t>
        <a:bodyPr/>
        <a:lstStyle/>
        <a:p>
          <a:endParaRPr lang="zh-CN" altLang="en-US"/>
        </a:p>
      </dgm:t>
    </dgm:pt>
    <dgm:pt modelId="{BB84379F-13C5-42AD-9B51-B919B25E9348}" type="pres">
      <dgm:prSet presAssocID="{81841A7A-B2FA-43F6-A783-F66106118F13}" presName="root2" presStyleCnt="0"/>
      <dgm:spPr/>
    </dgm:pt>
    <dgm:pt modelId="{E25A4CC9-952B-4C0B-9F55-680988097F1E}" type="pres">
      <dgm:prSet presAssocID="{81841A7A-B2FA-43F6-A783-F66106118F13}" presName="LevelTwoTextNode" presStyleLbl="node3" presStyleIdx="5" presStyleCnt="9" custScaleX="169486" custLinFactNeighborX="-39764" custLinFactNeighborY="-14257">
        <dgm:presLayoutVars>
          <dgm:chPref val="3"/>
        </dgm:presLayoutVars>
      </dgm:prSet>
      <dgm:spPr/>
      <dgm:t>
        <a:bodyPr/>
        <a:lstStyle/>
        <a:p>
          <a:endParaRPr lang="zh-CN" altLang="en-US"/>
        </a:p>
      </dgm:t>
    </dgm:pt>
    <dgm:pt modelId="{24EDDF53-C0A1-4849-A584-F38CE1EC7CC0}" type="pres">
      <dgm:prSet presAssocID="{81841A7A-B2FA-43F6-A783-F66106118F13}" presName="level3hierChild" presStyleCnt="0"/>
      <dgm:spPr/>
    </dgm:pt>
    <dgm:pt modelId="{B8DDD9CC-0B8D-441F-9E10-7ACC4CF493CC}" type="pres">
      <dgm:prSet presAssocID="{34541082-3EE1-48BB-865C-5401ED66AE65}" presName="conn2-1" presStyleLbl="parChTrans1D3" presStyleIdx="6" presStyleCnt="9"/>
      <dgm:spPr/>
      <dgm:t>
        <a:bodyPr/>
        <a:lstStyle/>
        <a:p>
          <a:endParaRPr lang="zh-CN" altLang="en-US"/>
        </a:p>
      </dgm:t>
    </dgm:pt>
    <dgm:pt modelId="{8F4D3767-5B66-40F1-ACF4-F09083F8AE69}" type="pres">
      <dgm:prSet presAssocID="{34541082-3EE1-48BB-865C-5401ED66AE65}" presName="connTx" presStyleLbl="parChTrans1D3" presStyleIdx="6" presStyleCnt="9"/>
      <dgm:spPr/>
      <dgm:t>
        <a:bodyPr/>
        <a:lstStyle/>
        <a:p>
          <a:endParaRPr lang="zh-CN" altLang="en-US"/>
        </a:p>
      </dgm:t>
    </dgm:pt>
    <dgm:pt modelId="{FBDA886E-E9DE-42EB-97D6-B1E475A25459}" type="pres">
      <dgm:prSet presAssocID="{BB3C3D2B-ADC7-4040-B282-97E08B970370}" presName="root2" presStyleCnt="0"/>
      <dgm:spPr/>
    </dgm:pt>
    <dgm:pt modelId="{033D5B3A-E78D-4AF9-9C43-163E30B9E00A}" type="pres">
      <dgm:prSet presAssocID="{BB3C3D2B-ADC7-4040-B282-97E08B970370}" presName="LevelTwoTextNode" presStyleLbl="node3" presStyleIdx="6" presStyleCnt="9" custScaleX="169486" custLinFactNeighborX="-39764" custLinFactNeighborY="-8971">
        <dgm:presLayoutVars>
          <dgm:chPref val="3"/>
        </dgm:presLayoutVars>
      </dgm:prSet>
      <dgm:spPr/>
      <dgm:t>
        <a:bodyPr/>
        <a:lstStyle/>
        <a:p>
          <a:endParaRPr lang="zh-CN" altLang="en-US"/>
        </a:p>
      </dgm:t>
    </dgm:pt>
    <dgm:pt modelId="{8F676276-2386-4057-9169-F0DEB483B6D4}" type="pres">
      <dgm:prSet presAssocID="{BB3C3D2B-ADC7-4040-B282-97E08B970370}" presName="level3hierChild" presStyleCnt="0"/>
      <dgm:spPr/>
    </dgm:pt>
    <dgm:pt modelId="{C2B97B3E-2E92-45B6-BB40-8D27DAE7FFB6}" type="pres">
      <dgm:prSet presAssocID="{F793D310-364C-482E-8698-23EEAF0240B5}" presName="conn2-1" presStyleLbl="parChTrans1D3" presStyleIdx="7" presStyleCnt="9"/>
      <dgm:spPr/>
      <dgm:t>
        <a:bodyPr/>
        <a:lstStyle/>
        <a:p>
          <a:endParaRPr lang="zh-CN" altLang="en-US"/>
        </a:p>
      </dgm:t>
    </dgm:pt>
    <dgm:pt modelId="{3DDDEB31-8824-4D9C-A6A1-B38D443EC62E}" type="pres">
      <dgm:prSet presAssocID="{F793D310-364C-482E-8698-23EEAF0240B5}" presName="connTx" presStyleLbl="parChTrans1D3" presStyleIdx="7" presStyleCnt="9"/>
      <dgm:spPr/>
      <dgm:t>
        <a:bodyPr/>
        <a:lstStyle/>
        <a:p>
          <a:endParaRPr lang="zh-CN" altLang="en-US"/>
        </a:p>
      </dgm:t>
    </dgm:pt>
    <dgm:pt modelId="{D063FD64-3625-494E-A7E6-292F0BF826BC}" type="pres">
      <dgm:prSet presAssocID="{774BA505-0FFF-4517-99FB-8A1E90C6EC36}" presName="root2" presStyleCnt="0"/>
      <dgm:spPr/>
    </dgm:pt>
    <dgm:pt modelId="{D5C7459A-6CEA-4492-851D-C22E790FF53E}" type="pres">
      <dgm:prSet presAssocID="{774BA505-0FFF-4517-99FB-8A1E90C6EC36}" presName="LevelTwoTextNode" presStyleLbl="node3" presStyleIdx="7" presStyleCnt="9" custScaleX="169093" custScaleY="107285" custLinFactNeighborX="-39138" custLinFactNeighborY="-13265">
        <dgm:presLayoutVars>
          <dgm:chPref val="3"/>
        </dgm:presLayoutVars>
      </dgm:prSet>
      <dgm:spPr/>
      <dgm:t>
        <a:bodyPr/>
        <a:lstStyle/>
        <a:p>
          <a:endParaRPr lang="zh-CN" altLang="en-US"/>
        </a:p>
      </dgm:t>
    </dgm:pt>
    <dgm:pt modelId="{2AA4272B-E6A0-4D8B-BB05-9EA9EC40DA60}" type="pres">
      <dgm:prSet presAssocID="{774BA505-0FFF-4517-99FB-8A1E90C6EC36}" presName="level3hierChild" presStyleCnt="0"/>
      <dgm:spPr/>
    </dgm:pt>
    <dgm:pt modelId="{6B7C3D24-DB45-4A4F-8115-C91434E4F5DE}" type="pres">
      <dgm:prSet presAssocID="{F332A94C-7A46-4C66-9179-2BDE2C5EEA82}" presName="conn2-1" presStyleLbl="parChTrans1D3" presStyleIdx="8" presStyleCnt="9"/>
      <dgm:spPr/>
      <dgm:t>
        <a:bodyPr/>
        <a:lstStyle/>
        <a:p>
          <a:endParaRPr lang="zh-CN" altLang="en-US"/>
        </a:p>
      </dgm:t>
    </dgm:pt>
    <dgm:pt modelId="{83264DF7-2619-40FD-82E6-96278288F8A8}" type="pres">
      <dgm:prSet presAssocID="{F332A94C-7A46-4C66-9179-2BDE2C5EEA82}" presName="connTx" presStyleLbl="parChTrans1D3" presStyleIdx="8" presStyleCnt="9"/>
      <dgm:spPr/>
      <dgm:t>
        <a:bodyPr/>
        <a:lstStyle/>
        <a:p>
          <a:endParaRPr lang="zh-CN" altLang="en-US"/>
        </a:p>
      </dgm:t>
    </dgm:pt>
    <dgm:pt modelId="{2736AE13-F968-457C-92F0-FB0684A4181D}" type="pres">
      <dgm:prSet presAssocID="{D07F09F6-3076-45D2-B656-B6D9C96955CE}" presName="root2" presStyleCnt="0"/>
      <dgm:spPr/>
    </dgm:pt>
    <dgm:pt modelId="{E57155AD-4E35-4B48-84FB-577062FD50F9}" type="pres">
      <dgm:prSet presAssocID="{D07F09F6-3076-45D2-B656-B6D9C96955CE}" presName="LevelTwoTextNode" presStyleLbl="node3" presStyleIdx="8" presStyleCnt="9" custScaleX="175595" custScaleY="112001" custLinFactNeighborX="-36104" custLinFactNeighborY="1536">
        <dgm:presLayoutVars>
          <dgm:chPref val="3"/>
        </dgm:presLayoutVars>
      </dgm:prSet>
      <dgm:spPr/>
      <dgm:t>
        <a:bodyPr/>
        <a:lstStyle/>
        <a:p>
          <a:endParaRPr lang="zh-CN" altLang="en-US"/>
        </a:p>
      </dgm:t>
    </dgm:pt>
    <dgm:pt modelId="{F0744DE5-462D-4CE2-AF69-C6823F7EAFD3}" type="pres">
      <dgm:prSet presAssocID="{D07F09F6-3076-45D2-B656-B6D9C96955CE}" presName="level3hierChild" presStyleCnt="0"/>
      <dgm:spPr/>
    </dgm:pt>
  </dgm:ptLst>
  <dgm:cxnLst>
    <dgm:cxn modelId="{806AF0EE-06B7-4089-8219-A747DC8898C9}" srcId="{BAF4C289-04CC-4E49-9DFA-77BA0EE941C6}" destId="{04030F04-D5DA-44EB-96C3-90664F363D3C}" srcOrd="0" destOrd="0" parTransId="{2DB2BD74-54E2-4AA2-9B87-BD2EB2F26C1D}" sibTransId="{24BBAC43-F9E0-4DA3-A2BC-308337C6C423}"/>
    <dgm:cxn modelId="{2DE1DBD7-F4F1-46E0-8F6E-8B2D9A7D126F}" type="presOf" srcId="{2DB2BD74-54E2-4AA2-9B87-BD2EB2F26C1D}" destId="{6B3D41D7-0D79-4137-8735-6812873023E5}" srcOrd="0" destOrd="0" presId="urn:microsoft.com/office/officeart/2005/8/layout/hierarchy2"/>
    <dgm:cxn modelId="{A064F47E-44B1-4FEB-8242-BA58EE22FABF}" type="presOf" srcId="{377D32DF-0D71-4B33-88D0-86BB3EE325EF}" destId="{636F2F63-4CE0-48A6-B33B-5E841AC38F77}" srcOrd="1" destOrd="0" presId="urn:microsoft.com/office/officeart/2005/8/layout/hierarchy2"/>
    <dgm:cxn modelId="{5447A8F3-DF8C-4F6B-B28B-FBBCE089FC3C}" srcId="{FD10F280-5ED1-420B-A663-BD5AB7059BBA}" destId="{BB3C3D2B-ADC7-4040-B282-97E08B970370}" srcOrd="3" destOrd="0" parTransId="{34541082-3EE1-48BB-865C-5401ED66AE65}" sibTransId="{4B73F5C6-3100-453D-8F1D-B5547DDA1424}"/>
    <dgm:cxn modelId="{1388863F-BA23-47CD-B278-3D982FB29E22}" type="presOf" srcId="{A8B6973D-8006-4AE0-A521-37F41BAB9C85}" destId="{36F5AC4B-090F-42C4-8320-EED1B629CD84}" srcOrd="1" destOrd="0" presId="urn:microsoft.com/office/officeart/2005/8/layout/hierarchy2"/>
    <dgm:cxn modelId="{F7CD3B14-C733-41F0-B4AB-BDA7C6D3D905}" type="presOf" srcId="{F793D310-364C-482E-8698-23EEAF0240B5}" destId="{3DDDEB31-8824-4D9C-A6A1-B38D443EC62E}" srcOrd="1" destOrd="0" presId="urn:microsoft.com/office/officeart/2005/8/layout/hierarchy2"/>
    <dgm:cxn modelId="{0F5BAFC4-6C22-4718-9B47-077E590AD549}" type="presOf" srcId="{682F24F1-4D4B-4A3F-9F30-930F27741F97}" destId="{9219A674-AFBA-48B1-9341-C99AFA2EC7D6}" srcOrd="0" destOrd="0" presId="urn:microsoft.com/office/officeart/2005/8/layout/hierarchy2"/>
    <dgm:cxn modelId="{728FE765-5611-4C6F-AFDC-B4A0360B25B5}" srcId="{FD10F280-5ED1-420B-A663-BD5AB7059BBA}" destId="{774BA505-0FFF-4517-99FB-8A1E90C6EC36}" srcOrd="4" destOrd="0" parTransId="{F793D310-364C-482E-8698-23EEAF0240B5}" sibTransId="{90D6C32F-999C-4F70-99AE-611ED24844DD}"/>
    <dgm:cxn modelId="{24FD38FF-03A5-4F75-B3A2-C181D51C862F}" type="presOf" srcId="{2A7FCCDC-FFB4-437E-844C-25C91EBC4E05}" destId="{B9ACE761-CE14-4BCF-93A4-7A919FE93E6F}" srcOrd="0" destOrd="0" presId="urn:microsoft.com/office/officeart/2005/8/layout/hierarchy2"/>
    <dgm:cxn modelId="{0D763BD5-0F79-401D-9158-7E95666EB085}" srcId="{04030F04-D5DA-44EB-96C3-90664F363D3C}" destId="{426F26AA-0F12-460B-B42D-B57A96869C5D}" srcOrd="1" destOrd="0" parTransId="{7FDD0623-3E9A-44C9-B7F3-B79C6834684E}" sibTransId="{17D17EAC-131C-41D2-A391-75C0E1FEEE61}"/>
    <dgm:cxn modelId="{4F2BE913-5C8B-41E0-9944-323A13162C6B}" srcId="{FD10F280-5ED1-420B-A663-BD5AB7059BBA}" destId="{D07F09F6-3076-45D2-B656-B6D9C96955CE}" srcOrd="5" destOrd="0" parTransId="{F332A94C-7A46-4C66-9179-2BDE2C5EEA82}" sibTransId="{EC81D885-7A66-4F9E-BDD9-5FF4DCD744FB}"/>
    <dgm:cxn modelId="{531A5BD7-5047-4F8B-9370-53D0773CFD0D}" type="presOf" srcId="{CE5FFD72-23F2-4119-A89C-CDDE0D117BA1}" destId="{CBFACEC4-F519-4053-9AB5-602C997E425D}" srcOrd="1" destOrd="0" presId="urn:microsoft.com/office/officeart/2005/8/layout/hierarchy2"/>
    <dgm:cxn modelId="{F593AAB7-2038-4252-A23B-9002CFC57B80}" type="presOf" srcId="{377D32DF-0D71-4B33-88D0-86BB3EE325EF}" destId="{2F9E2F6F-A31F-4C8B-9CCC-7C80365CB5B5}" srcOrd="0" destOrd="0" presId="urn:microsoft.com/office/officeart/2005/8/layout/hierarchy2"/>
    <dgm:cxn modelId="{804D1AA3-A5F4-47F8-9E7D-343F806604C6}" type="presOf" srcId="{F332A94C-7A46-4C66-9179-2BDE2C5EEA82}" destId="{6B7C3D24-DB45-4A4F-8115-C91434E4F5DE}" srcOrd="0" destOrd="0" presId="urn:microsoft.com/office/officeart/2005/8/layout/hierarchy2"/>
    <dgm:cxn modelId="{CE29EE99-EDE2-44BA-961C-A2CA62D1B34A}" type="presOf" srcId="{A8B6973D-8006-4AE0-A521-37F41BAB9C85}" destId="{6339F6EE-CEC1-4265-ACED-7A9BDBF47721}" srcOrd="0" destOrd="0" presId="urn:microsoft.com/office/officeart/2005/8/layout/hierarchy2"/>
    <dgm:cxn modelId="{503B2D4E-DA23-4813-9D73-137F9C8ABA23}" type="presOf" srcId="{D07F09F6-3076-45D2-B656-B6D9C96955CE}" destId="{E57155AD-4E35-4B48-84FB-577062FD50F9}" srcOrd="0" destOrd="0" presId="urn:microsoft.com/office/officeart/2005/8/layout/hierarchy2"/>
    <dgm:cxn modelId="{8DDEB7C3-2B92-4E4F-8013-EDE4AB1D9EBD}" type="presOf" srcId="{426F26AA-0F12-460B-B42D-B57A96869C5D}" destId="{B48A7440-274B-4FF9-85F9-813D69A94250}" srcOrd="0" destOrd="0" presId="urn:microsoft.com/office/officeart/2005/8/layout/hierarchy2"/>
    <dgm:cxn modelId="{D4FBF595-E13B-456E-89F5-0A97FB51587E}" type="presOf" srcId="{2DB2BD74-54E2-4AA2-9B87-BD2EB2F26C1D}" destId="{2149BC27-F861-49EA-B6E5-3B32FCAB8757}" srcOrd="1" destOrd="0" presId="urn:microsoft.com/office/officeart/2005/8/layout/hierarchy2"/>
    <dgm:cxn modelId="{9905AC6E-E83F-46E6-8E8E-34C86C7A1AAE}" type="presOf" srcId="{F6AF08C2-C851-42E9-A580-54EC093E6F7A}" destId="{F1BBCC62-2872-4974-84CA-933E7628D4D1}" srcOrd="1" destOrd="0" presId="urn:microsoft.com/office/officeart/2005/8/layout/hierarchy2"/>
    <dgm:cxn modelId="{FFB638DB-65D2-4CD3-84EF-74BA473BA399}" type="presOf" srcId="{682F24F1-4D4B-4A3F-9F30-930F27741F97}" destId="{4C4E105B-8CBE-48B0-8A69-D74A9A6C14D5}" srcOrd="1" destOrd="0" presId="urn:microsoft.com/office/officeart/2005/8/layout/hierarchy2"/>
    <dgm:cxn modelId="{3A12468A-28F9-4E63-8DC5-583235DA3921}" type="presOf" srcId="{CE5FFD72-23F2-4119-A89C-CDDE0D117BA1}" destId="{343DFF33-21CA-4139-98BF-991E826DA654}" srcOrd="0" destOrd="0" presId="urn:microsoft.com/office/officeart/2005/8/layout/hierarchy2"/>
    <dgm:cxn modelId="{B051B4F8-5A7A-458E-BC1A-68556855171D}" type="presOf" srcId="{7FDD0623-3E9A-44C9-B7F3-B79C6834684E}" destId="{63C94CFD-E245-460A-837E-98630F85D8A5}" srcOrd="0" destOrd="0" presId="urn:microsoft.com/office/officeart/2005/8/layout/hierarchy2"/>
    <dgm:cxn modelId="{3B099982-93B9-4A38-AEDD-372BCC8A7F03}" type="presOf" srcId="{34541082-3EE1-48BB-865C-5401ED66AE65}" destId="{B8DDD9CC-0B8D-441F-9E10-7ACC4CF493CC}" srcOrd="0" destOrd="0" presId="urn:microsoft.com/office/officeart/2005/8/layout/hierarchy2"/>
    <dgm:cxn modelId="{2E7E2E6C-B0B9-4E4F-B73E-7D4CA092372F}" type="presOf" srcId="{EC4EE80D-FC2E-4A34-A918-083E6324B47A}" destId="{4A8ED5BA-C516-4FDF-8210-315CA0C4432E}" srcOrd="0" destOrd="0" presId="urn:microsoft.com/office/officeart/2005/8/layout/hierarchy2"/>
    <dgm:cxn modelId="{FA3A21B3-A323-4C36-8566-2A5A12B1606A}" type="presOf" srcId="{F793D310-364C-482E-8698-23EEAF0240B5}" destId="{C2B97B3E-2E92-45B6-BB40-8D27DAE7FFB6}" srcOrd="0" destOrd="0" presId="urn:microsoft.com/office/officeart/2005/8/layout/hierarchy2"/>
    <dgm:cxn modelId="{E48DB967-4988-4575-8D05-CBD75BAF4F65}" type="presOf" srcId="{F6AF08C2-C851-42E9-A580-54EC093E6F7A}" destId="{F8CC9E8B-E91A-4815-ADC9-F98CCDCF9BA9}" srcOrd="0" destOrd="0" presId="urn:microsoft.com/office/officeart/2005/8/layout/hierarchy2"/>
    <dgm:cxn modelId="{EEC8EDC0-4A8B-4316-A017-C442D5350498}" type="presOf" srcId="{BAF4C289-04CC-4E49-9DFA-77BA0EE941C6}" destId="{E725BDD6-64FA-4427-81CE-AEF5B5BC0E7D}" srcOrd="0" destOrd="0" presId="urn:microsoft.com/office/officeart/2005/8/layout/hierarchy2"/>
    <dgm:cxn modelId="{E893CB11-E4F6-4779-8493-6E7B002B9181}" srcId="{C5A38329-C89D-4E07-A05A-BF7F9A32D970}" destId="{BAF4C289-04CC-4E49-9DFA-77BA0EE941C6}" srcOrd="0" destOrd="0" parTransId="{CBF36D45-5E99-4B17-A1F2-F7B5B3652136}" sibTransId="{9B833B14-EF3C-4CF8-9041-C4E3A77061C6}"/>
    <dgm:cxn modelId="{EB707CA7-51F4-49F2-B66C-8AED909F0D78}" srcId="{04030F04-D5DA-44EB-96C3-90664F363D3C}" destId="{2A7FCCDC-FFB4-437E-844C-25C91EBC4E05}" srcOrd="2" destOrd="0" parTransId="{377D32DF-0D71-4B33-88D0-86BB3EE325EF}" sibTransId="{7A275FA7-460D-427A-BCD1-9F186C99491E}"/>
    <dgm:cxn modelId="{E5A98F51-2310-4EFA-AC00-C04719BF1B34}" type="presOf" srcId="{81841A7A-B2FA-43F6-A783-F66106118F13}" destId="{E25A4CC9-952B-4C0B-9F55-680988097F1E}" srcOrd="0" destOrd="0" presId="urn:microsoft.com/office/officeart/2005/8/layout/hierarchy2"/>
    <dgm:cxn modelId="{C360E75B-9FCD-4EEE-8F90-D3E7DDA97537}" srcId="{FD10F280-5ED1-420B-A663-BD5AB7059BBA}" destId="{F1A138E8-5175-4D8D-8294-051AF0167437}" srcOrd="1" destOrd="0" parTransId="{F6AF08C2-C851-42E9-A580-54EC093E6F7A}" sibTransId="{1D06F809-4B0C-48AB-B645-70CC5CCE483A}"/>
    <dgm:cxn modelId="{ABD3A84E-2437-44BA-AAC6-3C919B7A6210}" type="presOf" srcId="{7FDD0623-3E9A-44C9-B7F3-B79C6834684E}" destId="{5AB3E402-0DB6-401B-A66B-F2E017D8F009}" srcOrd="1" destOrd="0" presId="urn:microsoft.com/office/officeart/2005/8/layout/hierarchy2"/>
    <dgm:cxn modelId="{3C2C0EA4-8642-4334-86DD-1B8DA4BD5A73}" srcId="{04030F04-D5DA-44EB-96C3-90664F363D3C}" destId="{FB8C6191-A090-417C-8AB3-17FFBA75ED14}" srcOrd="0" destOrd="0" parTransId="{682F24F1-4D4B-4A3F-9F30-930F27741F97}" sibTransId="{B493EAD8-6727-4DBD-BCD5-6EA483464A3A}"/>
    <dgm:cxn modelId="{0409B030-7771-4498-836D-42520061B753}" type="presOf" srcId="{F1A138E8-5175-4D8D-8294-051AF0167437}" destId="{582C9924-D537-410C-98E1-6DDB1885D088}" srcOrd="0" destOrd="0" presId="urn:microsoft.com/office/officeart/2005/8/layout/hierarchy2"/>
    <dgm:cxn modelId="{85D4FDD3-ACDE-423F-9A5C-D9385BD4614E}" srcId="{FD10F280-5ED1-420B-A663-BD5AB7059BBA}" destId="{3ACD241A-6AFD-4B8C-A217-78CC79A75A3D}" srcOrd="0" destOrd="0" parTransId="{A8B6973D-8006-4AE0-A521-37F41BAB9C85}" sibTransId="{F50D9FE1-0353-4480-BF9A-606D5CB38D5A}"/>
    <dgm:cxn modelId="{90F55942-D751-42F0-978B-A6A1DA52187F}" type="presOf" srcId="{C5A38329-C89D-4E07-A05A-BF7F9A32D970}" destId="{4EDCEDDB-BBDD-47DC-808C-F399E03BD443}" srcOrd="0" destOrd="0" presId="urn:microsoft.com/office/officeart/2005/8/layout/hierarchy2"/>
    <dgm:cxn modelId="{8C069833-9676-4B24-A852-97E4F0D25069}" type="presOf" srcId="{F332A94C-7A46-4C66-9179-2BDE2C5EEA82}" destId="{83264DF7-2619-40FD-82E6-96278288F8A8}" srcOrd="1" destOrd="0" presId="urn:microsoft.com/office/officeart/2005/8/layout/hierarchy2"/>
    <dgm:cxn modelId="{C19E5824-7465-4974-822B-9D96326E791A}" srcId="{FD10F280-5ED1-420B-A663-BD5AB7059BBA}" destId="{81841A7A-B2FA-43F6-A783-F66106118F13}" srcOrd="2" destOrd="0" parTransId="{CE5FFD72-23F2-4119-A89C-CDDE0D117BA1}" sibTransId="{7B8D8B1D-3CD1-4FC8-BCCD-D0F03F605803}"/>
    <dgm:cxn modelId="{2FA1E98D-349E-4343-A720-BFEC4677FF09}" type="presOf" srcId="{EC4EE80D-FC2E-4A34-A918-083E6324B47A}" destId="{87CD9200-A9D3-443F-B07F-D8A440ECF8D9}" srcOrd="1" destOrd="0" presId="urn:microsoft.com/office/officeart/2005/8/layout/hierarchy2"/>
    <dgm:cxn modelId="{D33D628A-36E5-4B76-8ECB-56D9F9C99742}" type="presOf" srcId="{FD10F280-5ED1-420B-A663-BD5AB7059BBA}" destId="{001DD9C6-13BE-4269-A88F-C608564FE986}" srcOrd="0" destOrd="0" presId="urn:microsoft.com/office/officeart/2005/8/layout/hierarchy2"/>
    <dgm:cxn modelId="{2276407D-3292-4411-AEF9-A2E9B704D7AA}" type="presOf" srcId="{FB8C6191-A090-417C-8AB3-17FFBA75ED14}" destId="{E25771F9-2642-4D84-A994-760E5CA9FB95}" srcOrd="0" destOrd="0" presId="urn:microsoft.com/office/officeart/2005/8/layout/hierarchy2"/>
    <dgm:cxn modelId="{E1465812-4805-4200-AE07-175A4679DA75}" type="presOf" srcId="{3ACD241A-6AFD-4B8C-A217-78CC79A75A3D}" destId="{F3FE36F4-1B81-4C7E-A86B-A68619718349}" srcOrd="0" destOrd="0" presId="urn:microsoft.com/office/officeart/2005/8/layout/hierarchy2"/>
    <dgm:cxn modelId="{02AACAA4-E79D-4823-9CFD-D38D65A990CE}" type="presOf" srcId="{774BA505-0FFF-4517-99FB-8A1E90C6EC36}" destId="{D5C7459A-6CEA-4492-851D-C22E790FF53E}" srcOrd="0" destOrd="0" presId="urn:microsoft.com/office/officeart/2005/8/layout/hierarchy2"/>
    <dgm:cxn modelId="{B1B87B0A-FF1C-4999-B70B-EF069E994837}" type="presOf" srcId="{34541082-3EE1-48BB-865C-5401ED66AE65}" destId="{8F4D3767-5B66-40F1-ACF4-F09083F8AE69}" srcOrd="1" destOrd="0" presId="urn:microsoft.com/office/officeart/2005/8/layout/hierarchy2"/>
    <dgm:cxn modelId="{231AFCFA-D012-45B3-A101-FF21D228F904}" type="presOf" srcId="{BB3C3D2B-ADC7-4040-B282-97E08B970370}" destId="{033D5B3A-E78D-4AF9-9C43-163E30B9E00A}" srcOrd="0" destOrd="0" presId="urn:microsoft.com/office/officeart/2005/8/layout/hierarchy2"/>
    <dgm:cxn modelId="{1AA0A853-6899-42E4-B594-476450114A55}" type="presOf" srcId="{04030F04-D5DA-44EB-96C3-90664F363D3C}" destId="{9B85709E-C221-43E7-B6CF-DF93237CA9A4}" srcOrd="0" destOrd="0" presId="urn:microsoft.com/office/officeart/2005/8/layout/hierarchy2"/>
    <dgm:cxn modelId="{73BF1E20-CFAA-48BD-B6C7-96256CEFF875}" srcId="{BAF4C289-04CC-4E49-9DFA-77BA0EE941C6}" destId="{FD10F280-5ED1-420B-A663-BD5AB7059BBA}" srcOrd="1" destOrd="0" parTransId="{EC4EE80D-FC2E-4A34-A918-083E6324B47A}" sibTransId="{4A6B2A3D-EF9C-4F42-BF4D-4D41397DEEAC}"/>
    <dgm:cxn modelId="{27569C2C-C47A-44DC-B403-88B920260EA1}" type="presParOf" srcId="{4EDCEDDB-BBDD-47DC-808C-F399E03BD443}" destId="{22779B2F-BDCC-4247-973A-B8EAA7A50E8D}" srcOrd="0" destOrd="0" presId="urn:microsoft.com/office/officeart/2005/8/layout/hierarchy2"/>
    <dgm:cxn modelId="{089D1772-2E03-4377-A4EF-23AB518F85F6}" type="presParOf" srcId="{22779B2F-BDCC-4247-973A-B8EAA7A50E8D}" destId="{E725BDD6-64FA-4427-81CE-AEF5B5BC0E7D}" srcOrd="0" destOrd="0" presId="urn:microsoft.com/office/officeart/2005/8/layout/hierarchy2"/>
    <dgm:cxn modelId="{29766553-EEE8-4717-9A9B-AE466BE9B962}" type="presParOf" srcId="{22779B2F-BDCC-4247-973A-B8EAA7A50E8D}" destId="{BF55CD11-8FD4-4752-8BC1-B75FEB64D65A}" srcOrd="1" destOrd="0" presId="urn:microsoft.com/office/officeart/2005/8/layout/hierarchy2"/>
    <dgm:cxn modelId="{1430EB2C-75A0-4805-B878-51E5C1AA4DC1}" type="presParOf" srcId="{BF55CD11-8FD4-4752-8BC1-B75FEB64D65A}" destId="{6B3D41D7-0D79-4137-8735-6812873023E5}" srcOrd="0" destOrd="0" presId="urn:microsoft.com/office/officeart/2005/8/layout/hierarchy2"/>
    <dgm:cxn modelId="{DA3E6A42-4C8D-4D36-98E9-FB86BB679DF1}" type="presParOf" srcId="{6B3D41D7-0D79-4137-8735-6812873023E5}" destId="{2149BC27-F861-49EA-B6E5-3B32FCAB8757}" srcOrd="0" destOrd="0" presId="urn:microsoft.com/office/officeart/2005/8/layout/hierarchy2"/>
    <dgm:cxn modelId="{82E42398-14B4-432C-B073-B0829C3711C6}" type="presParOf" srcId="{BF55CD11-8FD4-4752-8BC1-B75FEB64D65A}" destId="{3425194C-DED6-4325-9EC7-B75DCE54A63E}" srcOrd="1" destOrd="0" presId="urn:microsoft.com/office/officeart/2005/8/layout/hierarchy2"/>
    <dgm:cxn modelId="{4C9C85A4-A03D-44F9-8C81-BBB7477AED4A}" type="presParOf" srcId="{3425194C-DED6-4325-9EC7-B75DCE54A63E}" destId="{9B85709E-C221-43E7-B6CF-DF93237CA9A4}" srcOrd="0" destOrd="0" presId="urn:microsoft.com/office/officeart/2005/8/layout/hierarchy2"/>
    <dgm:cxn modelId="{2043A8A7-C377-447A-8EC3-9AC4AAEE7256}" type="presParOf" srcId="{3425194C-DED6-4325-9EC7-B75DCE54A63E}" destId="{9906F2DA-409C-4994-9239-934BFC6874EE}" srcOrd="1" destOrd="0" presId="urn:microsoft.com/office/officeart/2005/8/layout/hierarchy2"/>
    <dgm:cxn modelId="{36759FF1-8496-4595-AF64-163515FE7EEB}" type="presParOf" srcId="{9906F2DA-409C-4994-9239-934BFC6874EE}" destId="{9219A674-AFBA-48B1-9341-C99AFA2EC7D6}" srcOrd="0" destOrd="0" presId="urn:microsoft.com/office/officeart/2005/8/layout/hierarchy2"/>
    <dgm:cxn modelId="{E5C72967-5536-46C2-8898-5ED3CCC612C7}" type="presParOf" srcId="{9219A674-AFBA-48B1-9341-C99AFA2EC7D6}" destId="{4C4E105B-8CBE-48B0-8A69-D74A9A6C14D5}" srcOrd="0" destOrd="0" presId="urn:microsoft.com/office/officeart/2005/8/layout/hierarchy2"/>
    <dgm:cxn modelId="{643579A4-A19D-4691-9648-88056F877235}" type="presParOf" srcId="{9906F2DA-409C-4994-9239-934BFC6874EE}" destId="{FCA1800D-CB9B-49D6-9E8F-BAB3E89AE222}" srcOrd="1" destOrd="0" presId="urn:microsoft.com/office/officeart/2005/8/layout/hierarchy2"/>
    <dgm:cxn modelId="{F9D10F02-4F05-4E3B-8B7B-7B28D8ADC418}" type="presParOf" srcId="{FCA1800D-CB9B-49D6-9E8F-BAB3E89AE222}" destId="{E25771F9-2642-4D84-A994-760E5CA9FB95}" srcOrd="0" destOrd="0" presId="urn:microsoft.com/office/officeart/2005/8/layout/hierarchy2"/>
    <dgm:cxn modelId="{E19361AB-2D58-4D15-BF0F-431B608B2D09}" type="presParOf" srcId="{FCA1800D-CB9B-49D6-9E8F-BAB3E89AE222}" destId="{DE0B514A-B0C8-4C51-8762-0A59A22C9FAA}" srcOrd="1" destOrd="0" presId="urn:microsoft.com/office/officeart/2005/8/layout/hierarchy2"/>
    <dgm:cxn modelId="{AAE4D666-A77B-4B80-93AB-E6B49A7668C6}" type="presParOf" srcId="{9906F2DA-409C-4994-9239-934BFC6874EE}" destId="{63C94CFD-E245-460A-837E-98630F85D8A5}" srcOrd="2" destOrd="0" presId="urn:microsoft.com/office/officeart/2005/8/layout/hierarchy2"/>
    <dgm:cxn modelId="{17F1F602-AAB7-43C8-A534-719471B911CA}" type="presParOf" srcId="{63C94CFD-E245-460A-837E-98630F85D8A5}" destId="{5AB3E402-0DB6-401B-A66B-F2E017D8F009}" srcOrd="0" destOrd="0" presId="urn:microsoft.com/office/officeart/2005/8/layout/hierarchy2"/>
    <dgm:cxn modelId="{1FCB8447-FBC4-48F2-9211-67B66DEF4ED4}" type="presParOf" srcId="{9906F2DA-409C-4994-9239-934BFC6874EE}" destId="{9191D9DD-C714-4679-B5B2-A5E29C4655D9}" srcOrd="3" destOrd="0" presId="urn:microsoft.com/office/officeart/2005/8/layout/hierarchy2"/>
    <dgm:cxn modelId="{C3A87317-C3CF-4F1A-A9E1-404BABEFBE08}" type="presParOf" srcId="{9191D9DD-C714-4679-B5B2-A5E29C4655D9}" destId="{B48A7440-274B-4FF9-85F9-813D69A94250}" srcOrd="0" destOrd="0" presId="urn:microsoft.com/office/officeart/2005/8/layout/hierarchy2"/>
    <dgm:cxn modelId="{D0B94CDD-E447-41E4-A18E-D8CFE8A4387D}" type="presParOf" srcId="{9191D9DD-C714-4679-B5B2-A5E29C4655D9}" destId="{46FEBF15-F60C-4F2C-8B72-AD4D8458DE64}" srcOrd="1" destOrd="0" presId="urn:microsoft.com/office/officeart/2005/8/layout/hierarchy2"/>
    <dgm:cxn modelId="{94009025-05B4-48AE-8F28-3FC65F60C7E3}" type="presParOf" srcId="{9906F2DA-409C-4994-9239-934BFC6874EE}" destId="{2F9E2F6F-A31F-4C8B-9CCC-7C80365CB5B5}" srcOrd="4" destOrd="0" presId="urn:microsoft.com/office/officeart/2005/8/layout/hierarchy2"/>
    <dgm:cxn modelId="{72B18504-3DAD-4D67-9FD1-17A1EAB2C079}" type="presParOf" srcId="{2F9E2F6F-A31F-4C8B-9CCC-7C80365CB5B5}" destId="{636F2F63-4CE0-48A6-B33B-5E841AC38F77}" srcOrd="0" destOrd="0" presId="urn:microsoft.com/office/officeart/2005/8/layout/hierarchy2"/>
    <dgm:cxn modelId="{A4B4CBD1-81C7-4CDA-8C84-137EC1D3FC31}" type="presParOf" srcId="{9906F2DA-409C-4994-9239-934BFC6874EE}" destId="{64304E92-C1CE-44DD-9F98-A6FC48C41B99}" srcOrd="5" destOrd="0" presId="urn:microsoft.com/office/officeart/2005/8/layout/hierarchy2"/>
    <dgm:cxn modelId="{6E4FD037-ACCF-4E9B-B1EC-0560C8087E10}" type="presParOf" srcId="{64304E92-C1CE-44DD-9F98-A6FC48C41B99}" destId="{B9ACE761-CE14-4BCF-93A4-7A919FE93E6F}" srcOrd="0" destOrd="0" presId="urn:microsoft.com/office/officeart/2005/8/layout/hierarchy2"/>
    <dgm:cxn modelId="{4C857E66-3342-4527-9F76-5CCFB363A7AC}" type="presParOf" srcId="{64304E92-C1CE-44DD-9F98-A6FC48C41B99}" destId="{12069643-5E8E-4654-9CAE-75400E5A72C1}" srcOrd="1" destOrd="0" presId="urn:microsoft.com/office/officeart/2005/8/layout/hierarchy2"/>
    <dgm:cxn modelId="{63E301A4-3609-433B-B6C5-473130C5E852}" type="presParOf" srcId="{BF55CD11-8FD4-4752-8BC1-B75FEB64D65A}" destId="{4A8ED5BA-C516-4FDF-8210-315CA0C4432E}" srcOrd="2" destOrd="0" presId="urn:microsoft.com/office/officeart/2005/8/layout/hierarchy2"/>
    <dgm:cxn modelId="{605A6C4E-6800-4B21-9BD6-7CEB77B2C0A2}" type="presParOf" srcId="{4A8ED5BA-C516-4FDF-8210-315CA0C4432E}" destId="{87CD9200-A9D3-443F-B07F-D8A440ECF8D9}" srcOrd="0" destOrd="0" presId="urn:microsoft.com/office/officeart/2005/8/layout/hierarchy2"/>
    <dgm:cxn modelId="{DE6973D1-E52C-49DD-B8CF-C62D1B9EA36B}" type="presParOf" srcId="{BF55CD11-8FD4-4752-8BC1-B75FEB64D65A}" destId="{2204A985-7DC5-4282-98AC-4E8C1148FD96}" srcOrd="3" destOrd="0" presId="urn:microsoft.com/office/officeart/2005/8/layout/hierarchy2"/>
    <dgm:cxn modelId="{380051CE-D886-457D-98D5-7549BAE42E6E}" type="presParOf" srcId="{2204A985-7DC5-4282-98AC-4E8C1148FD96}" destId="{001DD9C6-13BE-4269-A88F-C608564FE986}" srcOrd="0" destOrd="0" presId="urn:microsoft.com/office/officeart/2005/8/layout/hierarchy2"/>
    <dgm:cxn modelId="{9B004EFD-B11A-4217-89B2-2599187A0091}" type="presParOf" srcId="{2204A985-7DC5-4282-98AC-4E8C1148FD96}" destId="{E068AF55-1D8E-45DC-AA0F-30D46C89AEDB}" srcOrd="1" destOrd="0" presId="urn:microsoft.com/office/officeart/2005/8/layout/hierarchy2"/>
    <dgm:cxn modelId="{84EC0686-D070-4AB9-97FF-EE3C7A8B3D1A}" type="presParOf" srcId="{E068AF55-1D8E-45DC-AA0F-30D46C89AEDB}" destId="{6339F6EE-CEC1-4265-ACED-7A9BDBF47721}" srcOrd="0" destOrd="0" presId="urn:microsoft.com/office/officeart/2005/8/layout/hierarchy2"/>
    <dgm:cxn modelId="{33CE1A61-789B-4C55-A239-E7105C17FB87}" type="presParOf" srcId="{6339F6EE-CEC1-4265-ACED-7A9BDBF47721}" destId="{36F5AC4B-090F-42C4-8320-EED1B629CD84}" srcOrd="0" destOrd="0" presId="urn:microsoft.com/office/officeart/2005/8/layout/hierarchy2"/>
    <dgm:cxn modelId="{CA46163F-AC40-4990-B685-0D23A2907AC6}" type="presParOf" srcId="{E068AF55-1D8E-45DC-AA0F-30D46C89AEDB}" destId="{23F323E4-518C-447E-A49C-5681BCCF80A5}" srcOrd="1" destOrd="0" presId="urn:microsoft.com/office/officeart/2005/8/layout/hierarchy2"/>
    <dgm:cxn modelId="{31D21C1C-6A90-4713-8445-AA670D9B3B65}" type="presParOf" srcId="{23F323E4-518C-447E-A49C-5681BCCF80A5}" destId="{F3FE36F4-1B81-4C7E-A86B-A68619718349}" srcOrd="0" destOrd="0" presId="urn:microsoft.com/office/officeart/2005/8/layout/hierarchy2"/>
    <dgm:cxn modelId="{D7E583C4-E6BA-4104-BDFC-0C0C1E5F8A4C}" type="presParOf" srcId="{23F323E4-518C-447E-A49C-5681BCCF80A5}" destId="{7B3C29E6-B9EA-484E-B554-4610C9FFC7A1}" srcOrd="1" destOrd="0" presId="urn:microsoft.com/office/officeart/2005/8/layout/hierarchy2"/>
    <dgm:cxn modelId="{2B47AC29-47EF-488C-80D2-79FC449EC602}" type="presParOf" srcId="{E068AF55-1D8E-45DC-AA0F-30D46C89AEDB}" destId="{F8CC9E8B-E91A-4815-ADC9-F98CCDCF9BA9}" srcOrd="2" destOrd="0" presId="urn:microsoft.com/office/officeart/2005/8/layout/hierarchy2"/>
    <dgm:cxn modelId="{8222FEEC-5234-43D4-9E9F-CFF33BB5529A}" type="presParOf" srcId="{F8CC9E8B-E91A-4815-ADC9-F98CCDCF9BA9}" destId="{F1BBCC62-2872-4974-84CA-933E7628D4D1}" srcOrd="0" destOrd="0" presId="urn:microsoft.com/office/officeart/2005/8/layout/hierarchy2"/>
    <dgm:cxn modelId="{92F1E768-B344-43E7-9AEF-04C4D07565A7}" type="presParOf" srcId="{E068AF55-1D8E-45DC-AA0F-30D46C89AEDB}" destId="{336DACAB-C6EA-47C8-9F7B-63441426052C}" srcOrd="3" destOrd="0" presId="urn:microsoft.com/office/officeart/2005/8/layout/hierarchy2"/>
    <dgm:cxn modelId="{8E3F3680-6410-432F-B0B0-BBB5A99735F1}" type="presParOf" srcId="{336DACAB-C6EA-47C8-9F7B-63441426052C}" destId="{582C9924-D537-410C-98E1-6DDB1885D088}" srcOrd="0" destOrd="0" presId="urn:microsoft.com/office/officeart/2005/8/layout/hierarchy2"/>
    <dgm:cxn modelId="{40A7E484-E138-4FA5-8CF3-A6806EB69D6C}" type="presParOf" srcId="{336DACAB-C6EA-47C8-9F7B-63441426052C}" destId="{AF44D498-968A-4E40-ABE7-E9900D35168F}" srcOrd="1" destOrd="0" presId="urn:microsoft.com/office/officeart/2005/8/layout/hierarchy2"/>
    <dgm:cxn modelId="{A54D4047-1544-4EB0-82E4-3BA1CB0933DC}" type="presParOf" srcId="{E068AF55-1D8E-45DC-AA0F-30D46C89AEDB}" destId="{343DFF33-21CA-4139-98BF-991E826DA654}" srcOrd="4" destOrd="0" presId="urn:microsoft.com/office/officeart/2005/8/layout/hierarchy2"/>
    <dgm:cxn modelId="{35F97D8C-B3CA-489A-9C95-C7F1DD8787D1}" type="presParOf" srcId="{343DFF33-21CA-4139-98BF-991E826DA654}" destId="{CBFACEC4-F519-4053-9AB5-602C997E425D}" srcOrd="0" destOrd="0" presId="urn:microsoft.com/office/officeart/2005/8/layout/hierarchy2"/>
    <dgm:cxn modelId="{7E6FD20D-519B-4245-9B07-1A2746953DE5}" type="presParOf" srcId="{E068AF55-1D8E-45DC-AA0F-30D46C89AEDB}" destId="{BB84379F-13C5-42AD-9B51-B919B25E9348}" srcOrd="5" destOrd="0" presId="urn:microsoft.com/office/officeart/2005/8/layout/hierarchy2"/>
    <dgm:cxn modelId="{ADA98C97-F80D-4782-AB96-0C24E791A752}" type="presParOf" srcId="{BB84379F-13C5-42AD-9B51-B919B25E9348}" destId="{E25A4CC9-952B-4C0B-9F55-680988097F1E}" srcOrd="0" destOrd="0" presId="urn:microsoft.com/office/officeart/2005/8/layout/hierarchy2"/>
    <dgm:cxn modelId="{127986D2-AEF9-410B-95C3-2469D01202A5}" type="presParOf" srcId="{BB84379F-13C5-42AD-9B51-B919B25E9348}" destId="{24EDDF53-C0A1-4849-A584-F38CE1EC7CC0}" srcOrd="1" destOrd="0" presId="urn:microsoft.com/office/officeart/2005/8/layout/hierarchy2"/>
    <dgm:cxn modelId="{9660E92A-8D9F-4E00-8546-E43432F69CE5}" type="presParOf" srcId="{E068AF55-1D8E-45DC-AA0F-30D46C89AEDB}" destId="{B8DDD9CC-0B8D-441F-9E10-7ACC4CF493CC}" srcOrd="6" destOrd="0" presId="urn:microsoft.com/office/officeart/2005/8/layout/hierarchy2"/>
    <dgm:cxn modelId="{E6CBDC88-A043-4B90-BA18-21CDE02D9C4C}" type="presParOf" srcId="{B8DDD9CC-0B8D-441F-9E10-7ACC4CF493CC}" destId="{8F4D3767-5B66-40F1-ACF4-F09083F8AE69}" srcOrd="0" destOrd="0" presId="urn:microsoft.com/office/officeart/2005/8/layout/hierarchy2"/>
    <dgm:cxn modelId="{30540A36-B943-4207-80C3-6275A5FEFACF}" type="presParOf" srcId="{E068AF55-1D8E-45DC-AA0F-30D46C89AEDB}" destId="{FBDA886E-E9DE-42EB-97D6-B1E475A25459}" srcOrd="7" destOrd="0" presId="urn:microsoft.com/office/officeart/2005/8/layout/hierarchy2"/>
    <dgm:cxn modelId="{CBB5B034-D140-4855-A870-FEA86775FBE7}" type="presParOf" srcId="{FBDA886E-E9DE-42EB-97D6-B1E475A25459}" destId="{033D5B3A-E78D-4AF9-9C43-163E30B9E00A}" srcOrd="0" destOrd="0" presId="urn:microsoft.com/office/officeart/2005/8/layout/hierarchy2"/>
    <dgm:cxn modelId="{D0D2251C-DD64-4D79-9DD6-0BD16DE35510}" type="presParOf" srcId="{FBDA886E-E9DE-42EB-97D6-B1E475A25459}" destId="{8F676276-2386-4057-9169-F0DEB483B6D4}" srcOrd="1" destOrd="0" presId="urn:microsoft.com/office/officeart/2005/8/layout/hierarchy2"/>
    <dgm:cxn modelId="{F3E60D13-A6F1-4CFC-A852-A60502C993F6}" type="presParOf" srcId="{E068AF55-1D8E-45DC-AA0F-30D46C89AEDB}" destId="{C2B97B3E-2E92-45B6-BB40-8D27DAE7FFB6}" srcOrd="8" destOrd="0" presId="urn:microsoft.com/office/officeart/2005/8/layout/hierarchy2"/>
    <dgm:cxn modelId="{95B60A25-AB2D-4E1C-8B0A-B2183C3BCD53}" type="presParOf" srcId="{C2B97B3E-2E92-45B6-BB40-8D27DAE7FFB6}" destId="{3DDDEB31-8824-4D9C-A6A1-B38D443EC62E}" srcOrd="0" destOrd="0" presId="urn:microsoft.com/office/officeart/2005/8/layout/hierarchy2"/>
    <dgm:cxn modelId="{A87641F4-C49C-443A-B2BD-F0065CAD9183}" type="presParOf" srcId="{E068AF55-1D8E-45DC-AA0F-30D46C89AEDB}" destId="{D063FD64-3625-494E-A7E6-292F0BF826BC}" srcOrd="9" destOrd="0" presId="urn:microsoft.com/office/officeart/2005/8/layout/hierarchy2"/>
    <dgm:cxn modelId="{C0601166-AD76-436E-9522-282D7605808B}" type="presParOf" srcId="{D063FD64-3625-494E-A7E6-292F0BF826BC}" destId="{D5C7459A-6CEA-4492-851D-C22E790FF53E}" srcOrd="0" destOrd="0" presId="urn:microsoft.com/office/officeart/2005/8/layout/hierarchy2"/>
    <dgm:cxn modelId="{D8EF3B8E-EB99-48E9-AEAC-114CA61CAE19}" type="presParOf" srcId="{D063FD64-3625-494E-A7E6-292F0BF826BC}" destId="{2AA4272B-E6A0-4D8B-BB05-9EA9EC40DA60}" srcOrd="1" destOrd="0" presId="urn:microsoft.com/office/officeart/2005/8/layout/hierarchy2"/>
    <dgm:cxn modelId="{81DDDE29-2CFA-41B4-8E41-805E2E208A06}" type="presParOf" srcId="{E068AF55-1D8E-45DC-AA0F-30D46C89AEDB}" destId="{6B7C3D24-DB45-4A4F-8115-C91434E4F5DE}" srcOrd="10" destOrd="0" presId="urn:microsoft.com/office/officeart/2005/8/layout/hierarchy2"/>
    <dgm:cxn modelId="{301219F1-F4EB-49C6-87E1-2D3DCD168E68}" type="presParOf" srcId="{6B7C3D24-DB45-4A4F-8115-C91434E4F5DE}" destId="{83264DF7-2619-40FD-82E6-96278288F8A8}" srcOrd="0" destOrd="0" presId="urn:microsoft.com/office/officeart/2005/8/layout/hierarchy2"/>
    <dgm:cxn modelId="{C3F81B98-108F-40CF-A1FE-4BED48C149E3}" type="presParOf" srcId="{E068AF55-1D8E-45DC-AA0F-30D46C89AEDB}" destId="{2736AE13-F968-457C-92F0-FB0684A4181D}" srcOrd="11" destOrd="0" presId="urn:microsoft.com/office/officeart/2005/8/layout/hierarchy2"/>
    <dgm:cxn modelId="{BBE4BBDD-FF79-4B48-B439-3D3B2F401B3C}" type="presParOf" srcId="{2736AE13-F968-457C-92F0-FB0684A4181D}" destId="{E57155AD-4E35-4B48-84FB-577062FD50F9}" srcOrd="0" destOrd="0" presId="urn:microsoft.com/office/officeart/2005/8/layout/hierarchy2"/>
    <dgm:cxn modelId="{A3843ED3-B918-461D-917E-65E6EF88D636}" type="presParOf" srcId="{2736AE13-F968-457C-92F0-FB0684A4181D}" destId="{F0744DE5-462D-4CE2-AF69-C6823F7EAFD3}"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ea typeface="宋体" panose="02010600030101010101" pitchFamily="2" charset="-122"/>
              </a:defRPr>
            </a:lvl1pPr>
          </a:lstStyle>
          <a:p>
            <a:pPr>
              <a:defRPr/>
            </a:pPr>
            <a:fld id="{45E5D813-FF6E-44AF-B412-BF53EFCBEACC}" type="datetimeFigureOut">
              <a:rPr lang="zh-CN" altLang="en-US"/>
              <a:pPr>
                <a:defRPr/>
              </a:pPr>
              <a:t>2019-12-18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anose="020B0604020202020204" pitchFamily="34" charset="0"/>
                <a:ea typeface="宋体" panose="02010600030101010101" pitchFamily="2" charset="-122"/>
              </a:defRPr>
            </a:lvl1pPr>
          </a:lstStyle>
          <a:p>
            <a:pPr>
              <a:defRPr/>
            </a:pPr>
            <a:fld id="{508473F9-D709-4B6F-9D67-17563144BCC8}"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p:cNvSpPr>
          <p:nvPr>
            <p:ph type="sldImg" idx="2"/>
          </p:nvPr>
        </p:nvSpPr>
        <p:spPr bwMode="auto">
          <a:noFill/>
          <a:ln>
            <a:solidFill>
              <a:srgbClr val="000000"/>
            </a:solidFill>
            <a:miter lim="800000"/>
            <a:headEnd/>
            <a:tailEnd/>
          </a:ln>
        </p:spPr>
      </p:sp>
      <p:sp>
        <p:nvSpPr>
          <p:cNvPr id="23554" name="文本占位符 2"/>
          <p:cNvSpPr>
            <a:spLocks noGrp="1"/>
          </p:cNvSpPr>
          <p:nvPr>
            <p:ph type="body" idx="3"/>
          </p:nvPr>
        </p:nvSpPr>
        <p:spPr bwMode="auto">
          <a:noFill/>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幻灯片图像占位符 1"/>
          <p:cNvSpPr>
            <a:spLocks noGrp="1" noRot="1"/>
          </p:cNvSpPr>
          <p:nvPr>
            <p:ph type="sldImg" idx="2"/>
          </p:nvPr>
        </p:nvSpPr>
        <p:spPr bwMode="auto">
          <a:noFill/>
          <a:ln>
            <a:solidFill>
              <a:srgbClr val="000000"/>
            </a:solidFill>
            <a:miter lim="800000"/>
            <a:headEnd/>
            <a:tailEnd/>
          </a:ln>
        </p:spPr>
      </p:sp>
      <p:sp>
        <p:nvSpPr>
          <p:cNvPr id="26626" name="文本占位符 2"/>
          <p:cNvSpPr>
            <a:spLocks noGrp="1"/>
          </p:cNvSpPr>
          <p:nvPr>
            <p:ph type="body" idx="3"/>
          </p:nvPr>
        </p:nvSpPr>
        <p:spPr bwMode="auto">
          <a:noFill/>
        </p:spPr>
        <p:txBody>
          <a:bodyPr wrap="square" numCol="1" anchor="t" anchorCtr="0" compatLnSpc="1">
            <a:prstTxWarp prst="textNoShape">
              <a:avLst/>
            </a:prstTxWarp>
          </a:bodyPr>
          <a:lstStyle/>
          <a:p>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00E3AA4E-4611-41F3-ABD8-EF819CF81F8B}" type="datetimeFigureOut">
              <a:rPr lang="zh-CN" altLang="en-US"/>
              <a:pPr>
                <a:defRPr/>
              </a:pPr>
              <a:t>2019-12-18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81A3DAE-50F2-4442-942A-39A944FF6101}"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83E3F2E-A205-4002-96A4-D95E04D07682}" type="datetimeFigureOut">
              <a:rPr lang="zh-CN" altLang="en-US"/>
              <a:pPr>
                <a:defRPr/>
              </a:pPr>
              <a:t>2019-12-18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4D7ACC2-2656-4C8B-B4DA-53D6B34AAC8C}"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3742819C-D446-4D39-BF94-FFD4B882BB91}" type="datetimeFigureOut">
              <a:rPr lang="zh-CN" altLang="en-US"/>
              <a:pPr>
                <a:defRPr/>
              </a:pPr>
              <a:t>2019-12-18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9A85920-6CF1-4D8F-9407-8A431AA73616}"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EA6DD2DA-D5B0-476D-803A-D94DE53CFF13}" type="datetimeFigureOut">
              <a:rPr lang="zh-CN" altLang="en-US"/>
              <a:pPr>
                <a:defRPr/>
              </a:pPr>
              <a:t>2019-12-18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E055A67-3862-4FF1-A253-B0D2271AF859}"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30C74217-7878-4BF3-845F-9CE0965B6B4A}" type="datetimeFigureOut">
              <a:rPr lang="zh-CN" altLang="en-US"/>
              <a:pPr>
                <a:defRPr/>
              </a:pPr>
              <a:t>2019-12-18</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5A442379-0976-428A-B5E5-60D7434CAC95}"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987F43D7-8235-44EF-A297-D0F62938F546}" type="datetimeFigureOut">
              <a:rPr lang="zh-CN" altLang="en-US"/>
              <a:pPr>
                <a:defRPr/>
              </a:pPr>
              <a:t>2019-12-18</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055C38C-01B4-40E5-A37D-DF029133C84D}"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C7394D27-6731-4BB8-901D-72118DACE52D}" type="datetimeFigureOut">
              <a:rPr lang="zh-CN" altLang="en-US"/>
              <a:pPr>
                <a:defRPr/>
              </a:pPr>
              <a:t>2019-12-18</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88FD19D6-5BDE-4C92-B023-09FF29A440A0}"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7758376-FC0A-4BA7-8FC0-2A0B0E2F27DA}" type="datetimeFigureOut">
              <a:rPr lang="zh-CN" altLang="en-US"/>
              <a:pPr>
                <a:defRPr/>
              </a:pPr>
              <a:t>2019-12-18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DF966A7-9384-4141-BA05-D92A5FBC99C0}"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D84DE80-6D58-43ED-9FE5-52B70481807E}" type="datetimeFigureOut">
              <a:rPr lang="zh-CN" altLang="en-US"/>
              <a:pPr>
                <a:defRPr/>
              </a:pPr>
              <a:t>2019-12-18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21B91DA-0223-429D-8B2B-88F19B1D8CB5}"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1F354A82-A8E4-4911-9719-51FD908AFDA4}" type="datetimeFigureOut">
              <a:rPr lang="zh-CN" altLang="en-US"/>
              <a:pPr>
                <a:defRPr/>
              </a:pPr>
              <a:t>2019-12-18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B6B80CF-27A9-4105-81CC-B98329CE3434}"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96A06B99-D383-437F-BE74-DDAFE89F77A9}" type="datetimeFigureOut">
              <a:rPr lang="zh-CN" altLang="en-US"/>
              <a:pPr>
                <a:defRPr/>
              </a:pPr>
              <a:t>2019-12-18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61B4DB54-350F-4F72-9B5F-4B27F3994E65}" type="slidenum">
              <a:rPr lang="zh-CN" altLang="en-US"/>
              <a:pPr>
                <a:defRPr/>
              </a:pPr>
              <a:t>‹#›</a:t>
            </a:fld>
            <a:endParaRPr lang="zh-CN" altLang="en-US">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F292E8F1-8D9A-4E61-BEA7-6BBC5E597228}" type="datetimeFigureOut">
              <a:rPr lang="zh-CN" altLang="en-US"/>
              <a:pPr>
                <a:defRPr/>
              </a:pPr>
              <a:t>2019-12-18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898989"/>
                </a:solidFill>
                <a:latin typeface="Calibri" panose="020F0502020204030204" pitchFamily="34" charset="0"/>
                <a:ea typeface="宋体" panose="02010600030101010101" pitchFamily="2" charset="-122"/>
              </a:defRPr>
            </a:lvl1pPr>
          </a:lstStyle>
          <a:p>
            <a:pPr>
              <a:defRPr/>
            </a:pPr>
            <a:fld id="{7DFFC2BF-956F-497F-A3CE-494498088E77}" type="slidenum">
              <a:rPr lang="zh-CN" altLang="en-US"/>
              <a:pPr>
                <a:defRPr/>
              </a:pPr>
              <a:t>‹#›</a:t>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tags" Target="../tags/tag3.xml"/><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slideLayout" Target="../slideLayouts/slideLayout1.xml"/><Relationship Id="rId10" Type="http://schemas.openxmlformats.org/officeDocument/2006/relationships/image" Target="../media/image12.jpeg"/><Relationship Id="rId4" Type="http://schemas.openxmlformats.org/officeDocument/2006/relationships/tags" Target="../tags/tag4.xml"/><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9"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jpeg"/><Relationship Id="rId4" Type="http://schemas.openxmlformats.org/officeDocument/2006/relationships/image" Target="../media/image26.png"/><Relationship Id="rId9" Type="http://schemas.openxmlformats.org/officeDocument/2006/relationships/image" Target="../media/image31.jpeg"/></Relationships>
</file>

<file path=ppt/slides/_rels/slide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jpeg"/></Relationships>
</file>

<file path=ppt/slides/_rels/slide7.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jpeg"/><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jpeg"/><Relationship Id="rId9" Type="http://schemas.openxmlformats.org/officeDocument/2006/relationships/image" Target="../media/image47.png"/></Relationships>
</file>

<file path=ppt/slides/_rels/slide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8.jpe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12.jpeg"/><Relationship Id="rId9" Type="http://schemas.openxmlformats.org/officeDocument/2006/relationships/image" Target="../media/image53.png"/></Relationships>
</file>

<file path=ppt/slides/_rels/slide9.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png"/><Relationship Id="rId3" Type="http://schemas.openxmlformats.org/officeDocument/2006/relationships/image" Target="../media/image57.jpeg"/><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59.jpeg"/><Relationship Id="rId15" Type="http://schemas.openxmlformats.org/officeDocument/2006/relationships/image" Target="../media/image69.png"/><Relationship Id="rId10" Type="http://schemas.openxmlformats.org/officeDocument/2006/relationships/image" Target="../media/image64.png"/><Relationship Id="rId4" Type="http://schemas.openxmlformats.org/officeDocument/2006/relationships/image" Target="../media/image58.jpeg"/><Relationship Id="rId9" Type="http://schemas.openxmlformats.org/officeDocument/2006/relationships/image" Target="../media/image63.png"/><Relationship Id="rId14" Type="http://schemas.openxmlformats.org/officeDocument/2006/relationships/image" Target="../media/image68.png"/></Relationships>
</file>

<file path=ppt/slides/_rels/slide10.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8.jpeg"/><Relationship Id="rId7" Type="http://schemas.openxmlformats.org/officeDocument/2006/relationships/image" Target="../media/image71.png"/><Relationship Id="rId12" Type="http://schemas.openxmlformats.org/officeDocument/2006/relationships/image" Target="../media/image76.pn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70.png"/><Relationship Id="rId11" Type="http://schemas.openxmlformats.org/officeDocument/2006/relationships/image" Target="../media/image75.png"/><Relationship Id="rId5" Type="http://schemas.openxmlformats.org/officeDocument/2006/relationships/image" Target="../media/image14.png"/><Relationship Id="rId10" Type="http://schemas.openxmlformats.org/officeDocument/2006/relationships/image" Target="../media/image74.png"/><Relationship Id="rId4" Type="http://schemas.openxmlformats.org/officeDocument/2006/relationships/image" Target="../media/image12.jpeg"/><Relationship Id="rId9" Type="http://schemas.openxmlformats.org/officeDocument/2006/relationships/image" Target="../media/image73.png"/></Relationships>
</file>

<file path=ppt/slides/_rels/slide1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57.jpeg"/><Relationship Id="rId7" Type="http://schemas.openxmlformats.org/officeDocument/2006/relationships/image" Target="../media/image6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0.png"/><Relationship Id="rId11" Type="http://schemas.openxmlformats.org/officeDocument/2006/relationships/image" Target="../media/image80.png"/><Relationship Id="rId5" Type="http://schemas.openxmlformats.org/officeDocument/2006/relationships/image" Target="../media/image59.jpeg"/><Relationship Id="rId10" Type="http://schemas.openxmlformats.org/officeDocument/2006/relationships/image" Target="../media/image79.png"/><Relationship Id="rId4" Type="http://schemas.openxmlformats.org/officeDocument/2006/relationships/image" Target="../media/image58.jpeg"/><Relationship Id="rId9" Type="http://schemas.openxmlformats.org/officeDocument/2006/relationships/image" Target="../media/image7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1.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emf"/><Relationship Id="rId1" Type="http://schemas.openxmlformats.org/officeDocument/2006/relationships/slideLayout" Target="../slideLayouts/slideLayout1.xml"/><Relationship Id="rId4" Type="http://schemas.openxmlformats.org/officeDocument/2006/relationships/image" Target="../media/image90.png"/></Relationships>
</file>

<file path=ppt/slides/_rels/slide1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emf"/></Relationships>
</file>

<file path=ppt/slides/_rels/slide18.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91.jpeg"/><Relationship Id="rId7" Type="http://schemas.openxmlformats.org/officeDocument/2006/relationships/image" Target="../media/image92.png"/><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emf"/></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bwMode="auto">
          <a:xfrm>
            <a:off x="0" y="1700213"/>
            <a:ext cx="7308850" cy="27368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92225" fontAlgn="auto">
              <a:spcBef>
                <a:spcPts val="0"/>
              </a:spcBef>
              <a:spcAft>
                <a:spcPts val="0"/>
              </a:spcAft>
              <a:defRPr/>
            </a:pPr>
            <a:endParaRPr lang="zh-CN" altLang="en-US">
              <a:latin typeface="+mj-ea"/>
              <a:ea typeface="+mj-ea"/>
            </a:endParaRPr>
          </a:p>
        </p:txBody>
      </p:sp>
      <p:sp>
        <p:nvSpPr>
          <p:cNvPr id="11" name="Shape 74"/>
          <p:cNvSpPr txBox="1"/>
          <p:nvPr/>
        </p:nvSpPr>
        <p:spPr>
          <a:xfrm>
            <a:off x="1187450" y="2060575"/>
            <a:ext cx="8569325" cy="1223963"/>
          </a:xfrm>
          <a:prstGeom prst="rect">
            <a:avLst/>
          </a:prstGeom>
          <a:ln w="3175">
            <a:miter lim="400000"/>
          </a:ln>
        </p:spPr>
        <p:txBody>
          <a:bodyPr lIns="38100" tIns="38100" rIns="38100" bIns="38100">
            <a:normAutofit/>
          </a:bodyPr>
          <a:lstStyle/>
          <a:p>
            <a:pPr defTabSz="825500"/>
            <a:r>
              <a:rPr lang="zh-CN" altLang="en-US" sz="5400" b="1">
                <a:solidFill>
                  <a:schemeClr val="bg1"/>
                </a:solidFill>
                <a:effectLst>
                  <a:outerShdw blurRad="38100" dist="38100" dir="2700000" algn="tl">
                    <a:srgbClr val="C0C0C0"/>
                  </a:outerShdw>
                </a:effectLst>
                <a:latin typeface="Roboto Bold"/>
                <a:ea typeface="Roboto Bold"/>
                <a:cs typeface="Roboto Bold"/>
                <a:sym typeface="Roboto Bold"/>
              </a:rPr>
              <a:t>进销存标准版</a:t>
            </a:r>
          </a:p>
        </p:txBody>
      </p:sp>
      <p:sp>
        <p:nvSpPr>
          <p:cNvPr id="14" name="TextBox 13"/>
          <p:cNvSpPr txBox="1">
            <a:spLocks noChangeArrowheads="1"/>
          </p:cNvSpPr>
          <p:nvPr/>
        </p:nvSpPr>
        <p:spPr bwMode="auto">
          <a:xfrm>
            <a:off x="1258888" y="3016250"/>
            <a:ext cx="3230562" cy="336550"/>
          </a:xfrm>
          <a:prstGeom prst="rect">
            <a:avLst/>
          </a:prstGeom>
          <a:noFill/>
          <a:ln w="9525">
            <a:noFill/>
            <a:miter lim="800000"/>
            <a:headEnd/>
            <a:tailEnd/>
          </a:ln>
        </p:spPr>
        <p:txBody>
          <a:bodyPr wrap="none">
            <a:spAutoFit/>
          </a:bodyPr>
          <a:lstStyle/>
          <a:p>
            <a:r>
              <a:rPr lang="zh-CN" altLang="en-US" sz="1600">
                <a:solidFill>
                  <a:schemeClr val="bg1"/>
                </a:solidFill>
                <a:latin typeface="微软雅黑" pitchFamily="34" charset="-122"/>
                <a:ea typeface="微软雅黑" pitchFamily="34" charset="-122"/>
              </a:rPr>
              <a:t>适用于中小型企业仓库进销存管理</a:t>
            </a:r>
          </a:p>
        </p:txBody>
      </p:sp>
      <p:grpSp>
        <p:nvGrpSpPr>
          <p:cNvPr id="14341" name="组合 15"/>
          <p:cNvGrpSpPr>
            <a:grpSpLocks/>
          </p:cNvGrpSpPr>
          <p:nvPr/>
        </p:nvGrpSpPr>
        <p:grpSpPr bwMode="auto">
          <a:xfrm>
            <a:off x="1616075" y="3473450"/>
            <a:ext cx="2736850" cy="288925"/>
            <a:chOff x="1811867" y="3185013"/>
            <a:chExt cx="4035239" cy="416455"/>
          </a:xfrm>
        </p:grpSpPr>
        <p:sp>
          <p:nvSpPr>
            <p:cNvPr id="16" name="圆角矩形 15"/>
            <p:cNvSpPr/>
            <p:nvPr/>
          </p:nvSpPr>
          <p:spPr bwMode="auto">
            <a:xfrm>
              <a:off x="1835696" y="3213522"/>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 name="组合 106"/>
            <p:cNvGrpSpPr/>
            <p:nvPr/>
          </p:nvGrpSpPr>
          <p:grpSpPr bwMode="auto">
            <a:xfrm>
              <a:off x="1811867" y="3185013"/>
              <a:ext cx="559645" cy="416455"/>
              <a:chOff x="899592" y="2377261"/>
              <a:chExt cx="720079" cy="574619"/>
            </a:xfrm>
            <a:effectLst>
              <a:outerShdw blurRad="50800" dist="38100" dir="2700000" algn="tl" rotWithShape="0">
                <a:prstClr val="black">
                  <a:alpha val="40000"/>
                </a:prstClr>
              </a:outerShdw>
            </a:effectLst>
          </p:grpSpPr>
          <p:sp>
            <p:nvSpPr>
              <p:cNvPr id="18" name="圆角矩形 17"/>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sp>
            <p:nvSpPr>
              <p:cNvPr id="19" name="圆角矩形 18"/>
              <p:cNvSpPr/>
              <p:nvPr/>
            </p:nvSpPr>
            <p:spPr>
              <a:xfrm>
                <a:off x="920239" y="2397813"/>
                <a:ext cx="681257" cy="533517"/>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grpSp>
      <p:sp>
        <p:nvSpPr>
          <p:cNvPr id="20" name="矩形 259"/>
          <p:cNvSpPr>
            <a:spLocks noChangeArrowheads="1"/>
          </p:cNvSpPr>
          <p:nvPr/>
        </p:nvSpPr>
        <p:spPr bwMode="auto">
          <a:xfrm>
            <a:off x="2328863" y="3492500"/>
            <a:ext cx="1674812" cy="307975"/>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defRPr/>
            </a:pPr>
            <a:r>
              <a:rPr lang="zh-CN" altLang="en-US" sz="1400" cap="all" dirty="0" smtClean="0">
                <a:solidFill>
                  <a:schemeClr val="bg1"/>
                </a:solidFill>
                <a:latin typeface="Arial" panose="020B0604020202020204" pitchFamily="34" charset="0"/>
                <a:cs typeface="Arial" panose="020B0604020202020204" pitchFamily="34" charset="0"/>
              </a:rPr>
              <a:t>苏州弘光条码系统</a:t>
            </a:r>
            <a:endParaRPr lang="zh-CN" altLang="en-US" sz="1400" cap="all" dirty="0">
              <a:solidFill>
                <a:schemeClr val="bg1"/>
              </a:solidFill>
              <a:latin typeface="Arial" panose="020B0604020202020204" pitchFamily="34" charset="0"/>
              <a:cs typeface="Arial" panose="020B0604020202020204" pitchFamily="34" charset="0"/>
            </a:endParaRPr>
          </a:p>
        </p:txBody>
      </p:sp>
      <p:grpSp>
        <p:nvGrpSpPr>
          <p:cNvPr id="14343" name="组合 15"/>
          <p:cNvGrpSpPr>
            <a:grpSpLocks/>
          </p:cNvGrpSpPr>
          <p:nvPr/>
        </p:nvGrpSpPr>
        <p:grpSpPr bwMode="auto">
          <a:xfrm>
            <a:off x="1600200" y="3986213"/>
            <a:ext cx="2736850" cy="288925"/>
            <a:chOff x="1811867" y="3185013"/>
            <a:chExt cx="4035239" cy="416455"/>
          </a:xfrm>
        </p:grpSpPr>
        <p:sp>
          <p:nvSpPr>
            <p:cNvPr id="4" name="圆角矩形 3"/>
            <p:cNvSpPr/>
            <p:nvPr/>
          </p:nvSpPr>
          <p:spPr bwMode="auto">
            <a:xfrm>
              <a:off x="1835696" y="3213522"/>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5" name="组合 106"/>
            <p:cNvGrpSpPr/>
            <p:nvPr/>
          </p:nvGrpSpPr>
          <p:grpSpPr bwMode="auto">
            <a:xfrm>
              <a:off x="1811867" y="3185013"/>
              <a:ext cx="559645" cy="416455"/>
              <a:chOff x="899592" y="2377261"/>
              <a:chExt cx="720079" cy="574619"/>
            </a:xfrm>
            <a:effectLst>
              <a:outerShdw blurRad="50800" dist="38100" dir="2700000" algn="tl" rotWithShape="0">
                <a:prstClr val="black">
                  <a:alpha val="40000"/>
                </a:prstClr>
              </a:outerShdw>
            </a:effectLst>
          </p:grpSpPr>
          <p:sp>
            <p:nvSpPr>
              <p:cNvPr id="6" name="圆角矩形 5"/>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sp>
            <p:nvSpPr>
              <p:cNvPr id="7" name="圆角矩形 6"/>
              <p:cNvSpPr/>
              <p:nvPr/>
            </p:nvSpPr>
            <p:spPr>
              <a:xfrm>
                <a:off x="920239" y="2397813"/>
                <a:ext cx="681257" cy="533517"/>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grpSp>
      <p:sp>
        <p:nvSpPr>
          <p:cNvPr id="8" name="矩形 259"/>
          <p:cNvSpPr>
            <a:spLocks noChangeArrowheads="1"/>
          </p:cNvSpPr>
          <p:nvPr/>
        </p:nvSpPr>
        <p:spPr bwMode="auto">
          <a:xfrm>
            <a:off x="2125663" y="3987800"/>
            <a:ext cx="3238500" cy="304800"/>
          </a:xfrm>
          <a:prstGeom prst="rect">
            <a:avLst/>
          </a:prstGeom>
          <a:noFill/>
          <a:ln>
            <a:noFill/>
          </a:ln>
        </p:spPr>
        <p:txBody>
          <a:bodyPr>
            <a:spAutoFit/>
          </a:bodyPr>
          <a:lstStyle/>
          <a:p>
            <a:pPr>
              <a:spcBef>
                <a:spcPct val="20000"/>
              </a:spcBef>
              <a:buFont typeface="Arial" charset="0"/>
              <a:buNone/>
            </a:pPr>
            <a:r>
              <a:rPr lang="zh-CN" altLang="en-US" sz="1400">
                <a:solidFill>
                  <a:schemeClr val="bg1"/>
                </a:solidFill>
                <a:ea typeface="微软雅黑" pitchFamily="34" charset="-122"/>
                <a:cs typeface="Arial" charset="0"/>
                <a:sym typeface="Calibri" pitchFamily="34" charset="0"/>
              </a:rPr>
              <a:t>电话：</a:t>
            </a:r>
            <a:r>
              <a:rPr lang="en-US" altLang="zh-CN" sz="1400">
                <a:solidFill>
                  <a:schemeClr val="bg1"/>
                </a:solidFill>
                <a:ea typeface="微软雅黑" pitchFamily="34" charset="-122"/>
                <a:cs typeface="Arial" charset="0"/>
                <a:sym typeface="Calibri" pitchFamily="34" charset="0"/>
              </a:rPr>
              <a:t>13584858298(</a:t>
            </a:r>
            <a:r>
              <a:rPr lang="zh-CN" altLang="en-US" sz="1400">
                <a:solidFill>
                  <a:schemeClr val="bg1"/>
                </a:solidFill>
                <a:ea typeface="微软雅黑" pitchFamily="34" charset="-122"/>
                <a:cs typeface="Arial" charset="0"/>
                <a:sym typeface="Calibri" pitchFamily="34" charset="0"/>
              </a:rPr>
              <a:t>微信同）汪经理</a:t>
            </a:r>
          </a:p>
        </p:txBody>
      </p:sp>
      <p:sp>
        <p:nvSpPr>
          <p:cNvPr id="2051" name="TextBox 2"/>
          <p:cNvSpPr txBox="1">
            <a:spLocks noChangeArrowheads="1"/>
          </p:cNvSpPr>
          <p:nvPr/>
        </p:nvSpPr>
        <p:spPr bwMode="auto">
          <a:xfrm>
            <a:off x="5613400" y="185738"/>
            <a:ext cx="3119438" cy="398462"/>
          </a:xfrm>
          <a:prstGeom prst="rect">
            <a:avLst/>
          </a:prstGeom>
          <a:noFill/>
          <a:ln w="9525">
            <a:noFill/>
            <a:miter lim="800000"/>
          </a:ln>
        </p:spPr>
        <p:txBody>
          <a:bodyPr>
            <a:spAutoFit/>
          </a:bodyPr>
          <a:lstStyle/>
          <a:p>
            <a:pPr>
              <a:defRPr/>
            </a:pPr>
            <a:r>
              <a:rPr lang="zh-CN" altLang="en-US" sz="1000" kern="1500" spc="150" dirty="0">
                <a:latin typeface="微软雅黑" panose="020B0503020204020204" pitchFamily="34" charset="-122"/>
                <a:ea typeface="微软雅黑" panose="020B0503020204020204" pitchFamily="34" charset="-122"/>
              </a:rPr>
              <a:t>注：图片可以点击放大，看到系统的效果图</a:t>
            </a:r>
          </a:p>
          <a:p>
            <a:pPr>
              <a:defRPr/>
            </a:pPr>
            <a:endParaRPr lang="zh-CN" altLang="en-US" sz="1000" kern="1500" spc="15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ppt_x</p:attrName>
                                        </p:attrNameLst>
                                      </p:cBhvr>
                                      <p:tavLst>
                                        <p:tav tm="0">
                                          <p:val>
                                            <p:strVal val="#ppt_x-#ppt_w*1.125000"/>
                                          </p:val>
                                        </p:tav>
                                        <p:tav tm="100000">
                                          <p:val>
                                            <p:strVal val="#ppt_x"/>
                                          </p:val>
                                        </p:tav>
                                      </p:tavLst>
                                    </p:anim>
                                    <p:animEffect transition="in" filter="wipe(right)">
                                      <p:cBhvr>
                                        <p:cTn id="8" dur="500"/>
                                        <p:tgtEl>
                                          <p:spTgt spid="14"/>
                                        </p:tgtEl>
                                      </p:cBhvr>
                                    </p:animEffect>
                                  </p:childTnLst>
                                </p:cTn>
                              </p:par>
                              <p:par>
                                <p:cTn id="9" presetID="1" presetClass="entr" presetSubtype="0" fill="hold" grpId="0" nodeType="withEffect">
                                  <p:stCondLst>
                                    <p:cond delay="0"/>
                                  </p:stCondLst>
                                  <p:childTnLst>
                                    <p:set>
                                      <p:cBhvr>
                                        <p:cTn id="10" dur="1" fill="hold">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05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0"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7411"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7412"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7413"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078" name="TextBox 12"/>
          <p:cNvSpPr txBox="1">
            <a:spLocks noChangeArrowheads="1"/>
          </p:cNvSpPr>
          <p:nvPr/>
        </p:nvSpPr>
        <p:spPr bwMode="auto">
          <a:xfrm>
            <a:off x="463550" y="500063"/>
            <a:ext cx="2508250" cy="522287"/>
          </a:xfrm>
          <a:prstGeom prst="rect">
            <a:avLst/>
          </a:prstGeom>
          <a:noFill/>
          <a:ln w="9525">
            <a:noFill/>
            <a:miter lim="800000"/>
            <a:headEnd/>
            <a:tailEnd/>
          </a:ln>
        </p:spPr>
        <p:txBody>
          <a:bodyPr>
            <a:spAutoFit/>
          </a:bodyPr>
          <a:lstStyle/>
          <a:p>
            <a:r>
              <a:rPr lang="zh-CN" altLang="en-US" sz="2800">
                <a:latin typeface="微软雅黑" pitchFamily="34" charset="-122"/>
                <a:ea typeface="微软雅黑" pitchFamily="34" charset="-122"/>
              </a:rPr>
              <a:t>系统功能介绍</a:t>
            </a:r>
          </a:p>
        </p:txBody>
      </p:sp>
      <p:grpSp>
        <p:nvGrpSpPr>
          <p:cNvPr id="3079" name="组合 153"/>
          <p:cNvGrpSpPr>
            <a:grpSpLocks/>
          </p:cNvGrpSpPr>
          <p:nvPr/>
        </p:nvGrpSpPr>
        <p:grpSpPr bwMode="auto">
          <a:xfrm>
            <a:off x="1098550" y="2238375"/>
            <a:ext cx="1624013" cy="811213"/>
            <a:chOff x="1187624" y="3953373"/>
            <a:chExt cx="1623167" cy="813426"/>
          </a:xfrm>
        </p:grpSpPr>
        <p:grpSp>
          <p:nvGrpSpPr>
            <p:cNvPr id="17463" name="组合 38"/>
            <p:cNvGrpSpPr>
              <a:grpSpLocks/>
            </p:cNvGrpSpPr>
            <p:nvPr/>
          </p:nvGrpSpPr>
          <p:grpSpPr bwMode="auto">
            <a:xfrm>
              <a:off x="1187624" y="4288045"/>
              <a:ext cx="1623167" cy="478754"/>
              <a:chOff x="3661995" y="2004244"/>
              <a:chExt cx="2164221" cy="638341"/>
            </a:xfrm>
          </p:grpSpPr>
          <p:sp>
            <p:nvSpPr>
              <p:cNvPr id="17465" name="文本框 32"/>
              <p:cNvSpPr txBox="1">
                <a:spLocks noChangeArrowheads="1"/>
              </p:cNvSpPr>
              <p:nvPr/>
            </p:nvSpPr>
            <p:spPr bwMode="auto">
              <a:xfrm>
                <a:off x="3776602" y="2004244"/>
                <a:ext cx="1923127" cy="409416"/>
              </a:xfrm>
              <a:prstGeom prst="rect">
                <a:avLst/>
              </a:prstGeom>
              <a:noFill/>
              <a:ln w="9525">
                <a:noFill/>
                <a:miter lim="800000"/>
                <a:headEnd/>
                <a:tailEnd/>
              </a:ln>
            </p:spPr>
            <p:txBody>
              <a:bodyPr>
                <a:spAutoFit/>
              </a:bodyPr>
              <a:lstStyle/>
              <a:p>
                <a:r>
                  <a:rPr lang="en-US" altLang="zh-CN" sz="1400">
                    <a:solidFill>
                      <a:srgbClr val="0070C0"/>
                    </a:solidFill>
                    <a:latin typeface="微软雅黑" pitchFamily="34" charset="-122"/>
                    <a:ea typeface="微软雅黑" pitchFamily="34" charset="-122"/>
                  </a:rPr>
                  <a:t>    </a:t>
                </a:r>
                <a:r>
                  <a:rPr lang="zh-CN" altLang="en-US" sz="1400">
                    <a:solidFill>
                      <a:srgbClr val="0070C0"/>
                    </a:solidFill>
                    <a:latin typeface="微软雅黑" pitchFamily="34" charset="-122"/>
                    <a:ea typeface="微软雅黑" pitchFamily="34" charset="-122"/>
                  </a:rPr>
                  <a:t>基础设置</a:t>
                </a:r>
              </a:p>
            </p:txBody>
          </p:sp>
          <p:sp>
            <p:nvSpPr>
              <p:cNvPr id="17466" name="文本框 33"/>
              <p:cNvSpPr txBox="1">
                <a:spLocks noChangeArrowheads="1"/>
              </p:cNvSpPr>
              <p:nvPr/>
            </p:nvSpPr>
            <p:spPr bwMode="auto">
              <a:xfrm>
                <a:off x="3661995" y="2356926"/>
                <a:ext cx="2164221" cy="285659"/>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       Basic Settings</a:t>
                </a:r>
              </a:p>
            </p:txBody>
          </p:sp>
        </p:grpSp>
        <p:grpSp>
          <p:nvGrpSpPr>
            <p:cNvPr id="4" name="Group 4"/>
            <p:cNvGrpSpPr>
              <a:grpSpLocks noChangeAspect="1"/>
            </p:cNvGrpSpPr>
            <p:nvPr/>
          </p:nvGrpSpPr>
          <p:grpSpPr bwMode="auto">
            <a:xfrm>
              <a:off x="1828180" y="3953373"/>
              <a:ext cx="215450" cy="252482"/>
              <a:chOff x="1776" y="1776"/>
              <a:chExt cx="64" cy="75"/>
            </a:xfrm>
            <a:solidFill>
              <a:srgbClr val="0070C0"/>
            </a:solidFill>
            <a:effectLst/>
          </p:grpSpPr>
          <p:sp>
            <p:nvSpPr>
              <p:cNvPr id="13"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p:spPr>
            <p:txBody>
              <a:bodyPr/>
              <a:lstStyle/>
              <a:p>
                <a:pPr fontAlgn="auto">
                  <a:spcBef>
                    <a:spcPts val="0"/>
                  </a:spcBef>
                  <a:spcAft>
                    <a:spcPts val="0"/>
                  </a:spcAft>
                  <a:defRPr/>
                </a:pPr>
                <a:endParaRPr lang="zh-CN" altLang="en-US" sz="2400">
                  <a:solidFill>
                    <a:prstClr val="black"/>
                  </a:solidFill>
                  <a:latin typeface="+mn-lt"/>
                  <a:ea typeface="+mn-ea"/>
                </a:endParaRPr>
              </a:p>
            </p:txBody>
          </p:sp>
          <p:sp>
            <p:nvSpPr>
              <p:cNvPr id="14"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p:spPr>
            <p:txBody>
              <a:bodyPr/>
              <a:lstStyle/>
              <a:p>
                <a:pPr fontAlgn="auto">
                  <a:spcBef>
                    <a:spcPts val="0"/>
                  </a:spcBef>
                  <a:spcAft>
                    <a:spcPts val="0"/>
                  </a:spcAft>
                  <a:defRPr/>
                </a:pPr>
                <a:endParaRPr lang="zh-CN" altLang="en-US" sz="2400">
                  <a:solidFill>
                    <a:prstClr val="black"/>
                  </a:solidFill>
                  <a:latin typeface="+mn-lt"/>
                  <a:ea typeface="+mn-ea"/>
                </a:endParaRPr>
              </a:p>
            </p:txBody>
          </p:sp>
          <p:sp>
            <p:nvSpPr>
              <p:cNvPr id="15"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p:spPr>
            <p:txBody>
              <a:bodyPr/>
              <a:lstStyle/>
              <a:p>
                <a:pPr fontAlgn="auto">
                  <a:spcBef>
                    <a:spcPts val="0"/>
                  </a:spcBef>
                  <a:spcAft>
                    <a:spcPts val="0"/>
                  </a:spcAft>
                  <a:defRPr/>
                </a:pPr>
                <a:endParaRPr lang="zh-CN" altLang="en-US" sz="2400">
                  <a:solidFill>
                    <a:prstClr val="black"/>
                  </a:solidFill>
                  <a:latin typeface="+mn-lt"/>
                  <a:ea typeface="+mn-ea"/>
                </a:endParaRPr>
              </a:p>
            </p:txBody>
          </p:sp>
          <p:sp>
            <p:nvSpPr>
              <p:cNvPr id="16"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p:spPr>
            <p:txBody>
              <a:bodyPr/>
              <a:lstStyle/>
              <a:p>
                <a:pPr fontAlgn="auto">
                  <a:spcBef>
                    <a:spcPts val="0"/>
                  </a:spcBef>
                  <a:spcAft>
                    <a:spcPts val="0"/>
                  </a:spcAft>
                  <a:defRPr/>
                </a:pPr>
                <a:endParaRPr lang="zh-CN" altLang="en-US" sz="2400">
                  <a:solidFill>
                    <a:prstClr val="black"/>
                  </a:solidFill>
                  <a:latin typeface="+mn-lt"/>
                  <a:ea typeface="+mn-ea"/>
                </a:endParaRPr>
              </a:p>
            </p:txBody>
          </p:sp>
        </p:grpSp>
      </p:grpSp>
      <p:grpSp>
        <p:nvGrpSpPr>
          <p:cNvPr id="3080" name="组合 157"/>
          <p:cNvGrpSpPr>
            <a:grpSpLocks/>
          </p:cNvGrpSpPr>
          <p:nvPr/>
        </p:nvGrpSpPr>
        <p:grpSpPr bwMode="auto">
          <a:xfrm>
            <a:off x="1470025" y="1166813"/>
            <a:ext cx="873125" cy="873125"/>
            <a:chOff x="1540140" y="2130621"/>
            <a:chExt cx="873177" cy="873177"/>
          </a:xfrm>
        </p:grpSpPr>
        <p:sp>
          <p:nvSpPr>
            <p:cNvPr id="20" name="椭圆 19"/>
            <p:cNvSpPr/>
            <p:nvPr/>
          </p:nvSpPr>
          <p:spPr>
            <a:xfrm>
              <a:off x="1540140" y="2130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62" name="TextBox 4"/>
            <p:cNvSpPr txBox="1">
              <a:spLocks noChangeArrowheads="1"/>
            </p:cNvSpPr>
            <p:nvPr/>
          </p:nvSpPr>
          <p:spPr bwMode="auto">
            <a:xfrm>
              <a:off x="1733713" y="2218628"/>
              <a:ext cx="486030" cy="697162"/>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1</a:t>
              </a:r>
              <a:endParaRPr lang="zh-CN" altLang="en-US" sz="4000">
                <a:solidFill>
                  <a:schemeClr val="bg1"/>
                </a:solidFill>
                <a:latin typeface="微软雅黑" pitchFamily="34" charset="-122"/>
                <a:ea typeface="微软雅黑" pitchFamily="34" charset="-122"/>
              </a:endParaRPr>
            </a:p>
          </p:txBody>
        </p:sp>
      </p:grpSp>
      <p:grpSp>
        <p:nvGrpSpPr>
          <p:cNvPr id="3081" name="组合 158"/>
          <p:cNvGrpSpPr>
            <a:grpSpLocks/>
          </p:cNvGrpSpPr>
          <p:nvPr/>
        </p:nvGrpSpPr>
        <p:grpSpPr bwMode="auto">
          <a:xfrm>
            <a:off x="2970213" y="1166813"/>
            <a:ext cx="873125" cy="873125"/>
            <a:chOff x="3316337" y="2130621"/>
            <a:chExt cx="873177" cy="873177"/>
          </a:xfrm>
        </p:grpSpPr>
        <p:sp>
          <p:nvSpPr>
            <p:cNvPr id="23" name="椭圆 22"/>
            <p:cNvSpPr/>
            <p:nvPr/>
          </p:nvSpPr>
          <p:spPr>
            <a:xfrm>
              <a:off x="3316337"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60" name="TextBox 4"/>
            <p:cNvSpPr txBox="1">
              <a:spLocks noChangeArrowheads="1"/>
            </p:cNvSpPr>
            <p:nvPr/>
          </p:nvSpPr>
          <p:spPr bwMode="auto">
            <a:xfrm>
              <a:off x="3509910" y="2218628"/>
              <a:ext cx="486030" cy="697162"/>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2</a:t>
              </a:r>
              <a:endParaRPr lang="zh-CN" altLang="en-US" sz="4000">
                <a:solidFill>
                  <a:schemeClr val="bg1"/>
                </a:solidFill>
                <a:latin typeface="微软雅黑" pitchFamily="34" charset="-122"/>
                <a:ea typeface="微软雅黑" pitchFamily="34" charset="-122"/>
              </a:endParaRPr>
            </a:p>
          </p:txBody>
        </p:sp>
      </p:grpSp>
      <p:grpSp>
        <p:nvGrpSpPr>
          <p:cNvPr id="3082" name="组合 159"/>
          <p:cNvGrpSpPr>
            <a:grpSpLocks/>
          </p:cNvGrpSpPr>
          <p:nvPr/>
        </p:nvGrpSpPr>
        <p:grpSpPr bwMode="auto">
          <a:xfrm>
            <a:off x="4633913" y="1166813"/>
            <a:ext cx="873125" cy="873125"/>
            <a:chOff x="5092534" y="2130621"/>
            <a:chExt cx="873177" cy="873177"/>
          </a:xfrm>
        </p:grpSpPr>
        <p:sp>
          <p:nvSpPr>
            <p:cNvPr id="26" name="椭圆 25"/>
            <p:cNvSpPr/>
            <p:nvPr/>
          </p:nvSpPr>
          <p:spPr>
            <a:xfrm>
              <a:off x="5092534" y="2130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58" name="TextBox 4"/>
            <p:cNvSpPr txBox="1">
              <a:spLocks noChangeArrowheads="1"/>
            </p:cNvSpPr>
            <p:nvPr/>
          </p:nvSpPr>
          <p:spPr bwMode="auto">
            <a:xfrm>
              <a:off x="5286107" y="2218628"/>
              <a:ext cx="486030" cy="697162"/>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3</a:t>
              </a:r>
              <a:endParaRPr lang="zh-CN" altLang="en-US" sz="4000">
                <a:solidFill>
                  <a:schemeClr val="bg1"/>
                </a:solidFill>
                <a:latin typeface="微软雅黑" pitchFamily="34" charset="-122"/>
                <a:ea typeface="微软雅黑" pitchFamily="34" charset="-122"/>
              </a:endParaRPr>
            </a:p>
          </p:txBody>
        </p:sp>
      </p:grpSp>
      <p:grpSp>
        <p:nvGrpSpPr>
          <p:cNvPr id="3083" name="组合 160"/>
          <p:cNvGrpSpPr>
            <a:grpSpLocks/>
          </p:cNvGrpSpPr>
          <p:nvPr/>
        </p:nvGrpSpPr>
        <p:grpSpPr bwMode="auto">
          <a:xfrm>
            <a:off x="6318250" y="1166813"/>
            <a:ext cx="873125" cy="873125"/>
            <a:chOff x="6988754" y="2130621"/>
            <a:chExt cx="873177" cy="873177"/>
          </a:xfrm>
        </p:grpSpPr>
        <p:sp>
          <p:nvSpPr>
            <p:cNvPr id="29" name="椭圆 28"/>
            <p:cNvSpPr/>
            <p:nvPr/>
          </p:nvSpPr>
          <p:spPr>
            <a:xfrm>
              <a:off x="6988754"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56" name="TextBox 4"/>
            <p:cNvSpPr txBox="1">
              <a:spLocks noChangeArrowheads="1"/>
            </p:cNvSpPr>
            <p:nvPr/>
          </p:nvSpPr>
          <p:spPr bwMode="auto">
            <a:xfrm>
              <a:off x="7134064" y="2218628"/>
              <a:ext cx="486030" cy="697162"/>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4</a:t>
              </a:r>
              <a:endParaRPr lang="zh-CN" altLang="en-US" sz="4000">
                <a:solidFill>
                  <a:schemeClr val="bg1"/>
                </a:solidFill>
                <a:latin typeface="微软雅黑" pitchFamily="34" charset="-122"/>
                <a:ea typeface="微软雅黑" pitchFamily="34" charset="-122"/>
              </a:endParaRPr>
            </a:p>
          </p:txBody>
        </p:sp>
      </p:grpSp>
      <p:grpSp>
        <p:nvGrpSpPr>
          <p:cNvPr id="3085" name="组合 155"/>
          <p:cNvGrpSpPr>
            <a:grpSpLocks/>
          </p:cNvGrpSpPr>
          <p:nvPr/>
        </p:nvGrpSpPr>
        <p:grpSpPr bwMode="auto">
          <a:xfrm>
            <a:off x="4419600" y="2178050"/>
            <a:ext cx="1443038" cy="852488"/>
            <a:chOff x="4890219" y="3962757"/>
            <a:chExt cx="1442340" cy="854257"/>
          </a:xfrm>
        </p:grpSpPr>
        <p:grpSp>
          <p:nvGrpSpPr>
            <p:cNvPr id="17451" name="组合 52"/>
            <p:cNvGrpSpPr>
              <a:grpSpLocks/>
            </p:cNvGrpSpPr>
            <p:nvPr/>
          </p:nvGrpSpPr>
          <p:grpSpPr bwMode="auto">
            <a:xfrm>
              <a:off x="4890219" y="4288045"/>
              <a:ext cx="1442340" cy="528969"/>
              <a:chOff x="3776606" y="2004244"/>
              <a:chExt cx="1923123" cy="705288"/>
            </a:xfrm>
          </p:grpSpPr>
          <p:sp>
            <p:nvSpPr>
              <p:cNvPr id="17453" name="文本框 48"/>
              <p:cNvSpPr txBox="1">
                <a:spLocks noChangeArrowheads="1"/>
              </p:cNvSpPr>
              <p:nvPr/>
            </p:nvSpPr>
            <p:spPr bwMode="auto">
              <a:xfrm>
                <a:off x="3776606" y="2004244"/>
                <a:ext cx="1923123" cy="696810"/>
              </a:xfrm>
              <a:prstGeom prst="rect">
                <a:avLst/>
              </a:prstGeom>
              <a:noFill/>
              <a:ln w="9525">
                <a:noFill/>
                <a:miter lim="800000"/>
                <a:headEnd/>
                <a:tailEnd/>
              </a:ln>
            </p:spPr>
            <p:txBody>
              <a:bodyPr>
                <a:spAutoFit/>
              </a:bodyPr>
              <a:lstStyle/>
              <a:p>
                <a:r>
                  <a:rPr lang="en-US" altLang="zh-CN" sz="1400">
                    <a:solidFill>
                      <a:srgbClr val="0070C0"/>
                    </a:solidFill>
                    <a:latin typeface="微软雅黑" pitchFamily="34" charset="-122"/>
                    <a:ea typeface="微软雅黑" pitchFamily="34" charset="-122"/>
                  </a:rPr>
                  <a:t>     </a:t>
                </a:r>
                <a:r>
                  <a:rPr lang="zh-CN" altLang="en-US" sz="1400">
                    <a:solidFill>
                      <a:srgbClr val="0070C0"/>
                    </a:solidFill>
                    <a:latin typeface="微软雅黑" pitchFamily="34" charset="-122"/>
                    <a:ea typeface="微软雅黑" pitchFamily="34" charset="-122"/>
                  </a:rPr>
                  <a:t>仓库业务</a:t>
                </a:r>
              </a:p>
              <a:p>
                <a:endParaRPr lang="zh-CN" altLang="en-US" sz="1400">
                  <a:solidFill>
                    <a:srgbClr val="00AF92"/>
                  </a:solidFill>
                  <a:latin typeface="微软雅黑" pitchFamily="34" charset="-122"/>
                  <a:ea typeface="微软雅黑" pitchFamily="34" charset="-122"/>
                </a:endParaRPr>
              </a:p>
            </p:txBody>
          </p:sp>
          <p:sp>
            <p:nvSpPr>
              <p:cNvPr id="17454" name="文本框 49"/>
              <p:cNvSpPr txBox="1">
                <a:spLocks noChangeArrowheads="1"/>
              </p:cNvSpPr>
              <p:nvPr/>
            </p:nvSpPr>
            <p:spPr bwMode="auto">
              <a:xfrm>
                <a:off x="3948396" y="2423857"/>
                <a:ext cx="1695056" cy="285675"/>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Warehouse business</a:t>
                </a:r>
              </a:p>
            </p:txBody>
          </p:sp>
        </p:grpSp>
        <p:grpSp>
          <p:nvGrpSpPr>
            <p:cNvPr id="19" name="Group 13"/>
            <p:cNvGrpSpPr>
              <a:grpSpLocks noChangeAspect="1"/>
            </p:cNvGrpSpPr>
            <p:nvPr/>
          </p:nvGrpSpPr>
          <p:grpSpPr bwMode="auto">
            <a:xfrm>
              <a:off x="5406346" y="3962757"/>
              <a:ext cx="262733" cy="265835"/>
              <a:chOff x="2426" y="2781"/>
              <a:chExt cx="593" cy="600"/>
            </a:xfrm>
            <a:solidFill>
              <a:srgbClr val="0070C0"/>
            </a:solidFill>
            <a:effectLst/>
          </p:grpSpPr>
          <p:sp>
            <p:nvSpPr>
              <p:cNvPr id="43"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p:spPr>
            <p:txBody>
              <a:bodyPr/>
              <a:lstStyle/>
              <a:p>
                <a:pPr fontAlgn="auto">
                  <a:spcBef>
                    <a:spcPts val="0"/>
                  </a:spcBef>
                  <a:spcAft>
                    <a:spcPts val="0"/>
                  </a:spcAft>
                  <a:defRPr/>
                </a:pPr>
                <a:endParaRPr lang="zh-CN" altLang="en-US" sz="2400">
                  <a:solidFill>
                    <a:prstClr val="black"/>
                  </a:solidFill>
                  <a:latin typeface="+mn-lt"/>
                  <a:ea typeface="+mn-ea"/>
                </a:endParaRPr>
              </a:p>
            </p:txBody>
          </p:sp>
          <p:sp>
            <p:nvSpPr>
              <p:cNvPr id="44"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p:spPr>
            <p:txBody>
              <a:bodyPr/>
              <a:lstStyle/>
              <a:p>
                <a:pPr fontAlgn="auto">
                  <a:spcBef>
                    <a:spcPts val="0"/>
                  </a:spcBef>
                  <a:spcAft>
                    <a:spcPts val="0"/>
                  </a:spcAft>
                  <a:defRPr/>
                </a:pPr>
                <a:endParaRPr lang="zh-CN" altLang="en-US" sz="2400">
                  <a:solidFill>
                    <a:prstClr val="black"/>
                  </a:solidFill>
                  <a:latin typeface="+mn-lt"/>
                  <a:ea typeface="+mn-ea"/>
                </a:endParaRPr>
              </a:p>
            </p:txBody>
          </p:sp>
        </p:grpSp>
      </p:grpSp>
      <p:grpSp>
        <p:nvGrpSpPr>
          <p:cNvPr id="9" name="组合 157"/>
          <p:cNvGrpSpPr>
            <a:grpSpLocks/>
          </p:cNvGrpSpPr>
          <p:nvPr/>
        </p:nvGrpSpPr>
        <p:grpSpPr bwMode="auto">
          <a:xfrm>
            <a:off x="3843338" y="3568700"/>
            <a:ext cx="873125" cy="873125"/>
            <a:chOff x="1610629" y="2217621"/>
            <a:chExt cx="873177" cy="873177"/>
          </a:xfrm>
        </p:grpSpPr>
        <p:sp>
          <p:nvSpPr>
            <p:cNvPr id="10" name="椭圆 9"/>
            <p:cNvSpPr/>
            <p:nvPr/>
          </p:nvSpPr>
          <p:spPr>
            <a:xfrm>
              <a:off x="1610629" y="2217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50" name="TextBox 4"/>
            <p:cNvSpPr txBox="1">
              <a:spLocks noChangeArrowheads="1"/>
            </p:cNvSpPr>
            <p:nvPr/>
          </p:nvSpPr>
          <p:spPr bwMode="auto">
            <a:xfrm>
              <a:off x="1810665" y="2305573"/>
              <a:ext cx="480724" cy="696001"/>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6</a:t>
              </a:r>
            </a:p>
          </p:txBody>
        </p:sp>
      </p:grpSp>
      <p:grpSp>
        <p:nvGrpSpPr>
          <p:cNvPr id="76" name="组合 75"/>
          <p:cNvGrpSpPr>
            <a:grpSpLocks/>
          </p:cNvGrpSpPr>
          <p:nvPr/>
        </p:nvGrpSpPr>
        <p:grpSpPr bwMode="auto">
          <a:xfrm>
            <a:off x="2109788" y="4654550"/>
            <a:ext cx="1489075" cy="912813"/>
            <a:chOff x="4679" y="7216"/>
            <a:chExt cx="2345" cy="1439"/>
          </a:xfrm>
        </p:grpSpPr>
        <p:sp>
          <p:nvSpPr>
            <p:cNvPr id="17446" name="文本框 49"/>
            <p:cNvSpPr txBox="1">
              <a:spLocks noChangeArrowheads="1"/>
            </p:cNvSpPr>
            <p:nvPr/>
          </p:nvSpPr>
          <p:spPr bwMode="auto">
            <a:xfrm>
              <a:off x="4909" y="8318"/>
              <a:ext cx="2113" cy="337"/>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Warehouse business</a:t>
              </a:r>
            </a:p>
          </p:txBody>
        </p:sp>
        <p:sp>
          <p:nvSpPr>
            <p:cNvPr id="17447" name="文本框 48"/>
            <p:cNvSpPr txBox="1">
              <a:spLocks noChangeArrowheads="1"/>
            </p:cNvSpPr>
            <p:nvPr/>
          </p:nvSpPr>
          <p:spPr bwMode="auto">
            <a:xfrm>
              <a:off x="4679" y="7764"/>
              <a:ext cx="2345" cy="483"/>
            </a:xfrm>
            <a:prstGeom prst="rect">
              <a:avLst/>
            </a:prstGeom>
            <a:noFill/>
            <a:ln w="9525">
              <a:noFill/>
              <a:miter lim="800000"/>
              <a:headEnd/>
              <a:tailEnd/>
            </a:ln>
          </p:spPr>
          <p:txBody>
            <a:bodyPr>
              <a:spAutoFit/>
            </a:bodyPr>
            <a:lstStyle/>
            <a:p>
              <a:r>
                <a:rPr lang="en-US" altLang="zh-CN" sz="1400">
                  <a:solidFill>
                    <a:srgbClr val="0070C0"/>
                  </a:solidFill>
                  <a:latin typeface="微软雅黑" pitchFamily="34" charset="-122"/>
                  <a:ea typeface="微软雅黑" pitchFamily="34" charset="-122"/>
                </a:rPr>
                <a:t>     </a:t>
              </a:r>
              <a:r>
                <a:rPr lang="zh-CN" altLang="en-US" sz="1400">
                  <a:solidFill>
                    <a:srgbClr val="00B0F0"/>
                  </a:solidFill>
                  <a:latin typeface="微软雅黑" pitchFamily="34" charset="-122"/>
                  <a:ea typeface="微软雅黑" pitchFamily="34" charset="-122"/>
                </a:rPr>
                <a:t>采购管理</a:t>
              </a:r>
            </a:p>
          </p:txBody>
        </p:sp>
        <p:pic>
          <p:nvPicPr>
            <p:cNvPr id="17448" name="图片 73"/>
            <p:cNvPicPr>
              <a:picLocks noChangeAspect="1"/>
            </p:cNvPicPr>
            <p:nvPr/>
          </p:nvPicPr>
          <p:blipFill>
            <a:blip r:embed="rId3"/>
            <a:srcRect/>
            <a:stretch>
              <a:fillRect/>
            </a:stretch>
          </p:blipFill>
          <p:spPr bwMode="auto">
            <a:xfrm>
              <a:off x="5492" y="7216"/>
              <a:ext cx="489" cy="475"/>
            </a:xfrm>
            <a:prstGeom prst="rect">
              <a:avLst/>
            </a:prstGeom>
            <a:noFill/>
            <a:ln w="9525">
              <a:noFill/>
              <a:miter lim="800000"/>
              <a:headEnd/>
              <a:tailEnd/>
            </a:ln>
          </p:spPr>
        </p:pic>
      </p:grpSp>
      <p:grpSp>
        <p:nvGrpSpPr>
          <p:cNvPr id="79" name="组合 78"/>
          <p:cNvGrpSpPr>
            <a:grpSpLocks/>
          </p:cNvGrpSpPr>
          <p:nvPr/>
        </p:nvGrpSpPr>
        <p:grpSpPr bwMode="auto">
          <a:xfrm>
            <a:off x="3043238" y="2190750"/>
            <a:ext cx="1343025" cy="903288"/>
            <a:chOff x="4792" y="3450"/>
            <a:chExt cx="2115" cy="1422"/>
          </a:xfrm>
        </p:grpSpPr>
        <p:grpSp>
          <p:nvGrpSpPr>
            <p:cNvPr id="17442" name="组合 42"/>
            <p:cNvGrpSpPr>
              <a:grpSpLocks/>
            </p:cNvGrpSpPr>
            <p:nvPr/>
          </p:nvGrpSpPr>
          <p:grpSpPr bwMode="auto">
            <a:xfrm>
              <a:off x="4792" y="4050"/>
              <a:ext cx="2115" cy="822"/>
              <a:chOff x="4135745" y="2000857"/>
              <a:chExt cx="1790920" cy="696024"/>
            </a:xfrm>
          </p:grpSpPr>
          <p:sp>
            <p:nvSpPr>
              <p:cNvPr id="17444" name="文本框 39"/>
              <p:cNvSpPr txBox="1">
                <a:spLocks noChangeArrowheads="1"/>
              </p:cNvSpPr>
              <p:nvPr/>
            </p:nvSpPr>
            <p:spPr bwMode="auto">
              <a:xfrm>
                <a:off x="4135745" y="2000857"/>
                <a:ext cx="1718945" cy="696024"/>
              </a:xfrm>
              <a:prstGeom prst="rect">
                <a:avLst/>
              </a:prstGeom>
              <a:noFill/>
              <a:ln w="9525">
                <a:noFill/>
                <a:miter lim="800000"/>
                <a:headEnd/>
                <a:tailEnd/>
              </a:ln>
            </p:spPr>
            <p:txBody>
              <a:bodyPr>
                <a:spAutoFit/>
              </a:bodyPr>
              <a:lstStyle/>
              <a:p>
                <a:r>
                  <a:rPr lang="zh-CN" altLang="en-US" sz="1400">
                    <a:solidFill>
                      <a:srgbClr val="00B0F0"/>
                    </a:solidFill>
                    <a:latin typeface="微软雅黑" pitchFamily="34" charset="-122"/>
                    <a:ea typeface="微软雅黑" pitchFamily="34" charset="-122"/>
                  </a:rPr>
                  <a:t>标签设置</a:t>
                </a:r>
              </a:p>
              <a:p>
                <a:endParaRPr lang="zh-CN" altLang="en-US" sz="1400">
                  <a:solidFill>
                    <a:srgbClr val="FFB850"/>
                  </a:solidFill>
                  <a:latin typeface="微软雅黑" pitchFamily="34" charset="-122"/>
                  <a:ea typeface="微软雅黑" pitchFamily="34" charset="-122"/>
                </a:endParaRPr>
              </a:p>
            </p:txBody>
          </p:sp>
          <p:sp>
            <p:nvSpPr>
              <p:cNvPr id="17445" name="文本框 40"/>
              <p:cNvSpPr txBox="1">
                <a:spLocks noChangeArrowheads="1"/>
              </p:cNvSpPr>
              <p:nvPr/>
            </p:nvSpPr>
            <p:spPr bwMode="auto">
              <a:xfrm>
                <a:off x="4135745" y="2410084"/>
                <a:ext cx="1790920" cy="285353"/>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Label setting</a:t>
                </a:r>
              </a:p>
            </p:txBody>
          </p:sp>
        </p:grpSp>
        <p:pic>
          <p:nvPicPr>
            <p:cNvPr id="17443" name="图片 77"/>
            <p:cNvPicPr>
              <a:picLocks noChangeAspect="1"/>
            </p:cNvPicPr>
            <p:nvPr/>
          </p:nvPicPr>
          <p:blipFill>
            <a:blip r:embed="rId4"/>
            <a:srcRect/>
            <a:stretch>
              <a:fillRect/>
            </a:stretch>
          </p:blipFill>
          <p:spPr bwMode="auto">
            <a:xfrm>
              <a:off x="5088" y="3450"/>
              <a:ext cx="558" cy="584"/>
            </a:xfrm>
            <a:prstGeom prst="rect">
              <a:avLst/>
            </a:prstGeom>
            <a:noFill/>
            <a:ln w="9525">
              <a:noFill/>
              <a:miter lim="800000"/>
              <a:headEnd/>
              <a:tailEnd/>
            </a:ln>
          </p:spPr>
        </p:pic>
      </p:grpSp>
      <p:grpSp>
        <p:nvGrpSpPr>
          <p:cNvPr id="81" name="组合 80"/>
          <p:cNvGrpSpPr>
            <a:grpSpLocks/>
          </p:cNvGrpSpPr>
          <p:nvPr/>
        </p:nvGrpSpPr>
        <p:grpSpPr bwMode="auto">
          <a:xfrm>
            <a:off x="3602038" y="4654550"/>
            <a:ext cx="1443037" cy="912813"/>
            <a:chOff x="6915" y="7329"/>
            <a:chExt cx="2272" cy="1438"/>
          </a:xfrm>
        </p:grpSpPr>
        <p:pic>
          <p:nvPicPr>
            <p:cNvPr id="17439" name="图片 44"/>
            <p:cNvPicPr>
              <a:picLocks noChangeAspect="1"/>
            </p:cNvPicPr>
            <p:nvPr/>
          </p:nvPicPr>
          <p:blipFill>
            <a:blip r:embed="rId5"/>
            <a:srcRect/>
            <a:stretch>
              <a:fillRect/>
            </a:stretch>
          </p:blipFill>
          <p:spPr bwMode="auto">
            <a:xfrm>
              <a:off x="7743" y="7329"/>
              <a:ext cx="510" cy="510"/>
            </a:xfrm>
            <a:prstGeom prst="rect">
              <a:avLst/>
            </a:prstGeom>
            <a:noFill/>
            <a:ln w="9525">
              <a:noFill/>
              <a:miter lim="800000"/>
              <a:headEnd/>
              <a:tailEnd/>
            </a:ln>
          </p:spPr>
        </p:pic>
        <p:sp>
          <p:nvSpPr>
            <p:cNvPr id="17440" name="文本框 49"/>
            <p:cNvSpPr txBox="1">
              <a:spLocks noChangeArrowheads="1"/>
            </p:cNvSpPr>
            <p:nvPr/>
          </p:nvSpPr>
          <p:spPr bwMode="auto">
            <a:xfrm>
              <a:off x="7185" y="8431"/>
              <a:ext cx="2003" cy="337"/>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Sales management</a:t>
              </a:r>
            </a:p>
          </p:txBody>
        </p:sp>
        <p:sp>
          <p:nvSpPr>
            <p:cNvPr id="17441" name="文本框 48"/>
            <p:cNvSpPr txBox="1">
              <a:spLocks noChangeArrowheads="1"/>
            </p:cNvSpPr>
            <p:nvPr/>
          </p:nvSpPr>
          <p:spPr bwMode="auto">
            <a:xfrm>
              <a:off x="6915" y="7877"/>
              <a:ext cx="2273" cy="483"/>
            </a:xfrm>
            <a:prstGeom prst="rect">
              <a:avLst/>
            </a:prstGeom>
            <a:noFill/>
            <a:ln w="9525">
              <a:noFill/>
              <a:miter lim="800000"/>
              <a:headEnd/>
              <a:tailEnd/>
            </a:ln>
          </p:spPr>
          <p:txBody>
            <a:bodyPr>
              <a:spAutoFit/>
            </a:bodyPr>
            <a:lstStyle/>
            <a:p>
              <a:r>
                <a:rPr lang="en-US" altLang="zh-CN" sz="1400">
                  <a:solidFill>
                    <a:srgbClr val="0070C0"/>
                  </a:solidFill>
                  <a:latin typeface="微软雅黑" pitchFamily="34" charset="-122"/>
                  <a:ea typeface="微软雅黑" pitchFamily="34" charset="-122"/>
                </a:rPr>
                <a:t>     </a:t>
              </a:r>
              <a:r>
                <a:rPr lang="zh-CN" altLang="en-US" sz="1400">
                  <a:solidFill>
                    <a:srgbClr val="0070C0"/>
                  </a:solidFill>
                  <a:latin typeface="微软雅黑" pitchFamily="34" charset="-122"/>
                  <a:ea typeface="微软雅黑" pitchFamily="34" charset="-122"/>
                </a:rPr>
                <a:t>销售管理</a:t>
              </a:r>
            </a:p>
          </p:txBody>
        </p:sp>
      </p:grpSp>
      <p:grpSp>
        <p:nvGrpSpPr>
          <p:cNvPr id="17" name="组合 16"/>
          <p:cNvGrpSpPr>
            <a:grpSpLocks/>
          </p:cNvGrpSpPr>
          <p:nvPr/>
        </p:nvGrpSpPr>
        <p:grpSpPr bwMode="auto">
          <a:xfrm>
            <a:off x="5376863" y="4678363"/>
            <a:ext cx="1443037" cy="849312"/>
            <a:chOff x="9797" y="7405"/>
            <a:chExt cx="2273" cy="1339"/>
          </a:xfrm>
        </p:grpSpPr>
        <p:sp>
          <p:nvSpPr>
            <p:cNvPr id="17436" name="文本框 48"/>
            <p:cNvSpPr txBox="1">
              <a:spLocks noChangeArrowheads="1"/>
            </p:cNvSpPr>
            <p:nvPr/>
          </p:nvSpPr>
          <p:spPr bwMode="auto">
            <a:xfrm>
              <a:off x="9797" y="7877"/>
              <a:ext cx="2273" cy="483"/>
            </a:xfrm>
            <a:prstGeom prst="rect">
              <a:avLst/>
            </a:prstGeom>
            <a:noFill/>
            <a:ln w="9525">
              <a:noFill/>
              <a:miter lim="800000"/>
              <a:headEnd/>
              <a:tailEnd/>
            </a:ln>
          </p:spPr>
          <p:txBody>
            <a:bodyPr>
              <a:spAutoFit/>
            </a:bodyPr>
            <a:lstStyle/>
            <a:p>
              <a:r>
                <a:rPr lang="en-US" altLang="zh-CN" sz="1400">
                  <a:solidFill>
                    <a:srgbClr val="0070C0"/>
                  </a:solidFill>
                  <a:latin typeface="微软雅黑" pitchFamily="34" charset="-122"/>
                  <a:ea typeface="微软雅黑" pitchFamily="34" charset="-122"/>
                </a:rPr>
                <a:t>     </a:t>
              </a:r>
              <a:r>
                <a:rPr lang="zh-CN" altLang="en-US" sz="1400">
                  <a:solidFill>
                    <a:srgbClr val="00B0F0"/>
                  </a:solidFill>
                  <a:latin typeface="微软雅黑" pitchFamily="34" charset="-122"/>
                  <a:ea typeface="微软雅黑" pitchFamily="34" charset="-122"/>
                </a:rPr>
                <a:t>权限管理</a:t>
              </a:r>
              <a:endParaRPr lang="zh-CN" altLang="en-US" sz="1400">
                <a:solidFill>
                  <a:srgbClr val="0070C0"/>
                </a:solidFill>
                <a:latin typeface="微软雅黑" pitchFamily="34" charset="-122"/>
                <a:ea typeface="微软雅黑" pitchFamily="34" charset="-122"/>
              </a:endParaRPr>
            </a:p>
          </p:txBody>
        </p:sp>
        <p:sp>
          <p:nvSpPr>
            <p:cNvPr id="17437" name="文本框 49"/>
            <p:cNvSpPr txBox="1">
              <a:spLocks noChangeArrowheads="1"/>
            </p:cNvSpPr>
            <p:nvPr/>
          </p:nvSpPr>
          <p:spPr bwMode="auto">
            <a:xfrm>
              <a:off x="10067" y="8407"/>
              <a:ext cx="2003" cy="337"/>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Permission settings</a:t>
              </a:r>
            </a:p>
          </p:txBody>
        </p:sp>
        <p:pic>
          <p:nvPicPr>
            <p:cNvPr id="17438" name="图片 10"/>
            <p:cNvPicPr>
              <a:picLocks noChangeAspect="1"/>
            </p:cNvPicPr>
            <p:nvPr/>
          </p:nvPicPr>
          <p:blipFill>
            <a:blip r:embed="rId6"/>
            <a:srcRect/>
            <a:stretch>
              <a:fillRect/>
            </a:stretch>
          </p:blipFill>
          <p:spPr bwMode="auto">
            <a:xfrm>
              <a:off x="10642" y="7405"/>
              <a:ext cx="399" cy="399"/>
            </a:xfrm>
            <a:prstGeom prst="rect">
              <a:avLst/>
            </a:prstGeom>
            <a:noFill/>
            <a:ln w="9525">
              <a:noFill/>
              <a:miter lim="800000"/>
              <a:headEnd/>
              <a:tailEnd/>
            </a:ln>
          </p:spPr>
        </p:pic>
      </p:grpSp>
      <p:grpSp>
        <p:nvGrpSpPr>
          <p:cNvPr id="35" name="组合 158"/>
          <p:cNvGrpSpPr>
            <a:grpSpLocks/>
          </p:cNvGrpSpPr>
          <p:nvPr/>
        </p:nvGrpSpPr>
        <p:grpSpPr bwMode="auto">
          <a:xfrm>
            <a:off x="2182813" y="3551238"/>
            <a:ext cx="873125" cy="873125"/>
            <a:chOff x="3316337" y="2130621"/>
            <a:chExt cx="873177" cy="873177"/>
          </a:xfrm>
        </p:grpSpPr>
        <p:sp>
          <p:nvSpPr>
            <p:cNvPr id="36" name="椭圆 35"/>
            <p:cNvSpPr/>
            <p:nvPr/>
          </p:nvSpPr>
          <p:spPr>
            <a:xfrm>
              <a:off x="3316337"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35" name="TextBox 4"/>
            <p:cNvSpPr txBox="1">
              <a:spLocks noChangeArrowheads="1"/>
            </p:cNvSpPr>
            <p:nvPr/>
          </p:nvSpPr>
          <p:spPr bwMode="auto">
            <a:xfrm>
              <a:off x="3512563" y="2219208"/>
              <a:ext cx="480724" cy="696001"/>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5</a:t>
              </a:r>
            </a:p>
          </p:txBody>
        </p:sp>
      </p:grpSp>
      <p:grpSp>
        <p:nvGrpSpPr>
          <p:cNvPr id="47" name="组合 158"/>
          <p:cNvGrpSpPr>
            <a:grpSpLocks/>
          </p:cNvGrpSpPr>
          <p:nvPr/>
        </p:nvGrpSpPr>
        <p:grpSpPr bwMode="auto">
          <a:xfrm>
            <a:off x="5524500" y="3552825"/>
            <a:ext cx="873125" cy="873125"/>
            <a:chOff x="3316337" y="2130621"/>
            <a:chExt cx="873177" cy="873177"/>
          </a:xfrm>
        </p:grpSpPr>
        <p:sp>
          <p:nvSpPr>
            <p:cNvPr id="48" name="椭圆 47"/>
            <p:cNvSpPr/>
            <p:nvPr/>
          </p:nvSpPr>
          <p:spPr>
            <a:xfrm>
              <a:off x="3316337"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prstClr val="white"/>
                </a:solidFill>
              </a:endParaRPr>
            </a:p>
          </p:txBody>
        </p:sp>
        <p:sp>
          <p:nvSpPr>
            <p:cNvPr id="17433" name="TextBox 4"/>
            <p:cNvSpPr txBox="1">
              <a:spLocks noChangeArrowheads="1"/>
            </p:cNvSpPr>
            <p:nvPr/>
          </p:nvSpPr>
          <p:spPr bwMode="auto">
            <a:xfrm>
              <a:off x="3512563" y="2219208"/>
              <a:ext cx="480724" cy="696001"/>
            </a:xfrm>
            <a:prstGeom prst="rect">
              <a:avLst/>
            </a:prstGeom>
            <a:noFill/>
            <a:ln w="9525">
              <a:noFill/>
              <a:miter lim="800000"/>
              <a:headEnd/>
              <a:tailEnd/>
            </a:ln>
          </p:spPr>
          <p:txBody>
            <a:bodyPr wrap="none" tIns="35100" anchor="ctr">
              <a:spAutoFit/>
            </a:bodyPr>
            <a:lstStyle/>
            <a:p>
              <a:pPr algn="ctr"/>
              <a:r>
                <a:rPr lang="en-US" altLang="zh-CN" sz="4000">
                  <a:solidFill>
                    <a:schemeClr val="bg1"/>
                  </a:solidFill>
                  <a:latin typeface="微软雅黑" pitchFamily="34" charset="-122"/>
                  <a:ea typeface="微软雅黑" pitchFamily="34" charset="-122"/>
                </a:rPr>
                <a:t>7</a:t>
              </a:r>
            </a:p>
          </p:txBody>
        </p:sp>
      </p:grpSp>
      <p:grpSp>
        <p:nvGrpSpPr>
          <p:cNvPr id="58" name="组合 57"/>
          <p:cNvGrpSpPr>
            <a:grpSpLocks/>
          </p:cNvGrpSpPr>
          <p:nvPr/>
        </p:nvGrpSpPr>
        <p:grpSpPr bwMode="auto">
          <a:xfrm>
            <a:off x="6118225" y="2209800"/>
            <a:ext cx="1558925" cy="893763"/>
            <a:chOff x="9634" y="3479"/>
            <a:chExt cx="2456" cy="1408"/>
          </a:xfrm>
        </p:grpSpPr>
        <p:sp>
          <p:nvSpPr>
            <p:cNvPr id="17429" name="文本框 51"/>
            <p:cNvSpPr txBox="1">
              <a:spLocks noChangeArrowheads="1"/>
            </p:cNvSpPr>
            <p:nvPr/>
          </p:nvSpPr>
          <p:spPr bwMode="auto">
            <a:xfrm>
              <a:off x="9634" y="4067"/>
              <a:ext cx="2456" cy="483"/>
            </a:xfrm>
            <a:prstGeom prst="rect">
              <a:avLst/>
            </a:prstGeom>
            <a:noFill/>
            <a:ln w="9525">
              <a:noFill/>
              <a:miter lim="800000"/>
              <a:headEnd/>
              <a:tailEnd/>
            </a:ln>
          </p:spPr>
          <p:txBody>
            <a:bodyPr>
              <a:spAutoFit/>
            </a:bodyPr>
            <a:lstStyle/>
            <a:p>
              <a:r>
                <a:rPr lang="en-US" altLang="zh-CN" sz="1400">
                  <a:solidFill>
                    <a:srgbClr val="00B0F0"/>
                  </a:solidFill>
                  <a:latin typeface="微软雅黑" pitchFamily="34" charset="-122"/>
                  <a:ea typeface="微软雅黑" pitchFamily="34" charset="-122"/>
                </a:rPr>
                <a:t>     </a:t>
              </a:r>
              <a:r>
                <a:rPr lang="zh-CN" altLang="en-US" sz="1400">
                  <a:solidFill>
                    <a:srgbClr val="00B0F0"/>
                  </a:solidFill>
                  <a:latin typeface="微软雅黑" pitchFamily="34" charset="-122"/>
                  <a:ea typeface="微软雅黑" pitchFamily="34" charset="-122"/>
                </a:rPr>
                <a:t>查询业务</a:t>
              </a:r>
            </a:p>
          </p:txBody>
        </p:sp>
        <p:sp>
          <p:nvSpPr>
            <p:cNvPr id="17430" name="文本框 52"/>
            <p:cNvSpPr txBox="1">
              <a:spLocks noChangeArrowheads="1"/>
            </p:cNvSpPr>
            <p:nvPr/>
          </p:nvSpPr>
          <p:spPr bwMode="auto">
            <a:xfrm>
              <a:off x="9815" y="4551"/>
              <a:ext cx="1991" cy="337"/>
            </a:xfrm>
            <a:prstGeom prst="rect">
              <a:avLst/>
            </a:prstGeom>
            <a:noFill/>
            <a:ln w="9525">
              <a:noFill/>
              <a:miter lim="800000"/>
              <a:headEnd/>
              <a:tailEnd/>
            </a:ln>
          </p:spPr>
          <p:txBody>
            <a:bodyPr>
              <a:spAutoFit/>
            </a:bodyPr>
            <a:lstStyle/>
            <a:p>
              <a:pPr algn="just"/>
              <a:r>
                <a:rPr lang="en-US" altLang="zh-CN" sz="800">
                  <a:solidFill>
                    <a:srgbClr val="7F7F7F"/>
                  </a:solidFill>
                  <a:latin typeface="微软雅黑" pitchFamily="34" charset="-122"/>
                  <a:ea typeface="微软雅黑" pitchFamily="34" charset="-122"/>
                </a:rPr>
                <a:t>    </a:t>
              </a:r>
              <a:r>
                <a:rPr lang="zh-CN" altLang="en-US" sz="800">
                  <a:solidFill>
                    <a:srgbClr val="7F7F7F"/>
                  </a:solidFill>
                  <a:latin typeface="微软雅黑" pitchFamily="34" charset="-122"/>
                  <a:ea typeface="微软雅黑" pitchFamily="34" charset="-122"/>
                </a:rPr>
                <a:t>Query business</a:t>
              </a:r>
            </a:p>
          </p:txBody>
        </p:sp>
        <p:pic>
          <p:nvPicPr>
            <p:cNvPr id="17431" name="图片 56"/>
            <p:cNvPicPr>
              <a:picLocks noChangeAspect="1"/>
            </p:cNvPicPr>
            <p:nvPr/>
          </p:nvPicPr>
          <p:blipFill>
            <a:blip r:embed="rId7"/>
            <a:srcRect/>
            <a:stretch>
              <a:fillRect/>
            </a:stretch>
          </p:blipFill>
          <p:spPr bwMode="auto">
            <a:xfrm>
              <a:off x="10338" y="3479"/>
              <a:ext cx="673" cy="55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3000" fill="hold">
                                          <p:stCondLst>
                                            <p:cond delay="0"/>
                                          </p:stCondLst>
                                        </p:cTn>
                                        <p:tgtEl>
                                          <p:spTgt spid="3078"/>
                                        </p:tgtEl>
                                        <p:attrNameLst>
                                          <p:attrName>style.visibility</p:attrName>
                                        </p:attrNameLst>
                                      </p:cBhvr>
                                      <p:to>
                                        <p:strVal val="visible"/>
                                      </p:to>
                                    </p:set>
                                    <p:animEffect transition="in" filter="wipe(down)">
                                      <p:cBhvr>
                                        <p:cTn id="7" dur="3000"/>
                                        <p:tgtEl>
                                          <p:spTgt spid="3078"/>
                                        </p:tgtEl>
                                      </p:cBhvr>
                                    </p:animEffect>
                                  </p:childTnLst>
                                </p:cTn>
                              </p:par>
                              <p:par>
                                <p:cTn id="8" presetID="22" presetClass="entr" presetSubtype="4" fill="hold" nodeType="withEffect">
                                  <p:stCondLst>
                                    <p:cond delay="0"/>
                                  </p:stCondLst>
                                  <p:childTnLst>
                                    <p:set>
                                      <p:cBhvr>
                                        <p:cTn id="9" dur="3000" fill="hold">
                                          <p:stCondLst>
                                            <p:cond delay="0"/>
                                          </p:stCondLst>
                                        </p:cTn>
                                        <p:tgtEl>
                                          <p:spTgt spid="3079"/>
                                        </p:tgtEl>
                                        <p:attrNameLst>
                                          <p:attrName>style.visibility</p:attrName>
                                        </p:attrNameLst>
                                      </p:cBhvr>
                                      <p:to>
                                        <p:strVal val="visible"/>
                                      </p:to>
                                    </p:set>
                                    <p:animEffect transition="in" filter="wipe(down)">
                                      <p:cBhvr>
                                        <p:cTn id="10" dur="3000"/>
                                        <p:tgtEl>
                                          <p:spTgt spid="3079"/>
                                        </p:tgtEl>
                                      </p:cBhvr>
                                    </p:animEffect>
                                  </p:childTnLst>
                                </p:cTn>
                              </p:par>
                              <p:par>
                                <p:cTn id="11" presetID="22" presetClass="entr" presetSubtype="4" fill="hold" nodeType="withEffect">
                                  <p:stCondLst>
                                    <p:cond delay="0"/>
                                  </p:stCondLst>
                                  <p:childTnLst>
                                    <p:set>
                                      <p:cBhvr>
                                        <p:cTn id="12" dur="3000" fill="hold">
                                          <p:stCondLst>
                                            <p:cond delay="0"/>
                                          </p:stCondLst>
                                        </p:cTn>
                                        <p:tgtEl>
                                          <p:spTgt spid="3080"/>
                                        </p:tgtEl>
                                        <p:attrNameLst>
                                          <p:attrName>style.visibility</p:attrName>
                                        </p:attrNameLst>
                                      </p:cBhvr>
                                      <p:to>
                                        <p:strVal val="visible"/>
                                      </p:to>
                                    </p:set>
                                    <p:animEffect transition="in" filter="wipe(down)">
                                      <p:cBhvr>
                                        <p:cTn id="13" dur="3000"/>
                                        <p:tgtEl>
                                          <p:spTgt spid="3080"/>
                                        </p:tgtEl>
                                      </p:cBhvr>
                                    </p:animEffect>
                                  </p:childTnLst>
                                </p:cTn>
                              </p:par>
                              <p:par>
                                <p:cTn id="14" presetID="22" presetClass="entr" presetSubtype="4" fill="hold" nodeType="withEffect">
                                  <p:stCondLst>
                                    <p:cond delay="0"/>
                                  </p:stCondLst>
                                  <p:childTnLst>
                                    <p:set>
                                      <p:cBhvr>
                                        <p:cTn id="15" dur="3000" fill="hold">
                                          <p:stCondLst>
                                            <p:cond delay="0"/>
                                          </p:stCondLst>
                                        </p:cTn>
                                        <p:tgtEl>
                                          <p:spTgt spid="3081"/>
                                        </p:tgtEl>
                                        <p:attrNameLst>
                                          <p:attrName>style.visibility</p:attrName>
                                        </p:attrNameLst>
                                      </p:cBhvr>
                                      <p:to>
                                        <p:strVal val="visible"/>
                                      </p:to>
                                    </p:set>
                                    <p:animEffect transition="in" filter="wipe(down)">
                                      <p:cBhvr>
                                        <p:cTn id="16" dur="3000"/>
                                        <p:tgtEl>
                                          <p:spTgt spid="3081"/>
                                        </p:tgtEl>
                                      </p:cBhvr>
                                    </p:animEffect>
                                  </p:childTnLst>
                                </p:cTn>
                              </p:par>
                              <p:par>
                                <p:cTn id="17" presetID="22" presetClass="entr" presetSubtype="4" fill="hold" nodeType="withEffect">
                                  <p:stCondLst>
                                    <p:cond delay="0"/>
                                  </p:stCondLst>
                                  <p:childTnLst>
                                    <p:set>
                                      <p:cBhvr>
                                        <p:cTn id="18" dur="3000" fill="hold">
                                          <p:stCondLst>
                                            <p:cond delay="0"/>
                                          </p:stCondLst>
                                        </p:cTn>
                                        <p:tgtEl>
                                          <p:spTgt spid="79"/>
                                        </p:tgtEl>
                                        <p:attrNameLst>
                                          <p:attrName>style.visibility</p:attrName>
                                        </p:attrNameLst>
                                      </p:cBhvr>
                                      <p:to>
                                        <p:strVal val="visible"/>
                                      </p:to>
                                    </p:set>
                                    <p:animEffect transition="in" filter="wipe(down)">
                                      <p:cBhvr>
                                        <p:cTn id="19" dur="3000"/>
                                        <p:tgtEl>
                                          <p:spTgt spid="79"/>
                                        </p:tgtEl>
                                      </p:cBhvr>
                                    </p:animEffect>
                                  </p:childTnLst>
                                </p:cTn>
                              </p:par>
                              <p:par>
                                <p:cTn id="20" presetID="22" presetClass="entr" presetSubtype="4" fill="hold" nodeType="withEffect">
                                  <p:stCondLst>
                                    <p:cond delay="0"/>
                                  </p:stCondLst>
                                  <p:childTnLst>
                                    <p:set>
                                      <p:cBhvr>
                                        <p:cTn id="21" dur="3000" fill="hold">
                                          <p:stCondLst>
                                            <p:cond delay="0"/>
                                          </p:stCondLst>
                                        </p:cTn>
                                        <p:tgtEl>
                                          <p:spTgt spid="3082"/>
                                        </p:tgtEl>
                                        <p:attrNameLst>
                                          <p:attrName>style.visibility</p:attrName>
                                        </p:attrNameLst>
                                      </p:cBhvr>
                                      <p:to>
                                        <p:strVal val="visible"/>
                                      </p:to>
                                    </p:set>
                                    <p:animEffect transition="in" filter="wipe(down)">
                                      <p:cBhvr>
                                        <p:cTn id="22" dur="3000"/>
                                        <p:tgtEl>
                                          <p:spTgt spid="3082"/>
                                        </p:tgtEl>
                                      </p:cBhvr>
                                    </p:animEffect>
                                  </p:childTnLst>
                                </p:cTn>
                              </p:par>
                              <p:par>
                                <p:cTn id="23" presetID="22" presetClass="entr" presetSubtype="4" fill="hold" nodeType="withEffect">
                                  <p:stCondLst>
                                    <p:cond delay="0"/>
                                  </p:stCondLst>
                                  <p:childTnLst>
                                    <p:set>
                                      <p:cBhvr>
                                        <p:cTn id="24" dur="3000" fill="hold">
                                          <p:stCondLst>
                                            <p:cond delay="0"/>
                                          </p:stCondLst>
                                        </p:cTn>
                                        <p:tgtEl>
                                          <p:spTgt spid="3085"/>
                                        </p:tgtEl>
                                        <p:attrNameLst>
                                          <p:attrName>style.visibility</p:attrName>
                                        </p:attrNameLst>
                                      </p:cBhvr>
                                      <p:to>
                                        <p:strVal val="visible"/>
                                      </p:to>
                                    </p:set>
                                    <p:animEffect transition="in" filter="wipe(down)">
                                      <p:cBhvr>
                                        <p:cTn id="25" dur="3000"/>
                                        <p:tgtEl>
                                          <p:spTgt spid="3085"/>
                                        </p:tgtEl>
                                      </p:cBhvr>
                                    </p:animEffect>
                                  </p:childTnLst>
                                </p:cTn>
                              </p:par>
                              <p:par>
                                <p:cTn id="26" presetID="22" presetClass="entr" presetSubtype="4" fill="hold" nodeType="withEffect">
                                  <p:stCondLst>
                                    <p:cond delay="0"/>
                                  </p:stCondLst>
                                  <p:childTnLst>
                                    <p:set>
                                      <p:cBhvr>
                                        <p:cTn id="27" dur="3000" fill="hold">
                                          <p:stCondLst>
                                            <p:cond delay="0"/>
                                          </p:stCondLst>
                                        </p:cTn>
                                        <p:tgtEl>
                                          <p:spTgt spid="3083"/>
                                        </p:tgtEl>
                                        <p:attrNameLst>
                                          <p:attrName>style.visibility</p:attrName>
                                        </p:attrNameLst>
                                      </p:cBhvr>
                                      <p:to>
                                        <p:strVal val="visible"/>
                                      </p:to>
                                    </p:set>
                                    <p:animEffect transition="in" filter="wipe(down)">
                                      <p:cBhvr>
                                        <p:cTn id="28" dur="3000"/>
                                        <p:tgtEl>
                                          <p:spTgt spid="3083"/>
                                        </p:tgtEl>
                                      </p:cBhvr>
                                    </p:animEffect>
                                  </p:childTnLst>
                                </p:cTn>
                              </p:par>
                              <p:par>
                                <p:cTn id="29" presetID="22" presetClass="entr" presetSubtype="4" fill="hold" nodeType="withEffect">
                                  <p:stCondLst>
                                    <p:cond delay="0"/>
                                  </p:stCondLst>
                                  <p:childTnLst>
                                    <p:set>
                                      <p:cBhvr>
                                        <p:cTn id="30" dur="3000" fill="hold">
                                          <p:stCondLst>
                                            <p:cond delay="0"/>
                                          </p:stCondLst>
                                        </p:cTn>
                                        <p:tgtEl>
                                          <p:spTgt spid="58"/>
                                        </p:tgtEl>
                                        <p:attrNameLst>
                                          <p:attrName>style.visibility</p:attrName>
                                        </p:attrNameLst>
                                      </p:cBhvr>
                                      <p:to>
                                        <p:strVal val="visible"/>
                                      </p:to>
                                    </p:set>
                                    <p:animEffect transition="in" filter="wipe(down)">
                                      <p:cBhvr>
                                        <p:cTn id="31" dur="3000"/>
                                        <p:tgtEl>
                                          <p:spTgt spid="58"/>
                                        </p:tgtEl>
                                      </p:cBhvr>
                                    </p:animEffect>
                                  </p:childTnLst>
                                </p:cTn>
                              </p:par>
                              <p:par>
                                <p:cTn id="32" presetID="22" presetClass="entr" presetSubtype="4" fill="hold" nodeType="withEffect">
                                  <p:stCondLst>
                                    <p:cond delay="0"/>
                                  </p:stCondLst>
                                  <p:childTnLst>
                                    <p:set>
                                      <p:cBhvr>
                                        <p:cTn id="33" dur="3000" fill="hold">
                                          <p:stCondLst>
                                            <p:cond delay="0"/>
                                          </p:stCondLst>
                                        </p:cTn>
                                        <p:tgtEl>
                                          <p:spTgt spid="35"/>
                                        </p:tgtEl>
                                        <p:attrNameLst>
                                          <p:attrName>style.visibility</p:attrName>
                                        </p:attrNameLst>
                                      </p:cBhvr>
                                      <p:to>
                                        <p:strVal val="visible"/>
                                      </p:to>
                                    </p:set>
                                    <p:animEffect transition="in" filter="wipe(down)">
                                      <p:cBhvr>
                                        <p:cTn id="34" dur="3000"/>
                                        <p:tgtEl>
                                          <p:spTgt spid="35"/>
                                        </p:tgtEl>
                                      </p:cBhvr>
                                    </p:animEffect>
                                  </p:childTnLst>
                                </p:cTn>
                              </p:par>
                              <p:par>
                                <p:cTn id="35" presetID="22" presetClass="entr" presetSubtype="4" fill="hold" nodeType="withEffect">
                                  <p:stCondLst>
                                    <p:cond delay="0"/>
                                  </p:stCondLst>
                                  <p:childTnLst>
                                    <p:set>
                                      <p:cBhvr>
                                        <p:cTn id="36" dur="3000" fill="hold">
                                          <p:stCondLst>
                                            <p:cond delay="0"/>
                                          </p:stCondLst>
                                        </p:cTn>
                                        <p:tgtEl>
                                          <p:spTgt spid="76"/>
                                        </p:tgtEl>
                                        <p:attrNameLst>
                                          <p:attrName>style.visibility</p:attrName>
                                        </p:attrNameLst>
                                      </p:cBhvr>
                                      <p:to>
                                        <p:strVal val="visible"/>
                                      </p:to>
                                    </p:set>
                                    <p:animEffect transition="in" filter="wipe(down)">
                                      <p:cBhvr>
                                        <p:cTn id="37" dur="3000"/>
                                        <p:tgtEl>
                                          <p:spTgt spid="76"/>
                                        </p:tgtEl>
                                      </p:cBhvr>
                                    </p:animEffect>
                                  </p:childTnLst>
                                </p:cTn>
                              </p:par>
                              <p:par>
                                <p:cTn id="38" presetID="22" presetClass="entr" presetSubtype="4" fill="hold" nodeType="withEffect">
                                  <p:stCondLst>
                                    <p:cond delay="0"/>
                                  </p:stCondLst>
                                  <p:childTnLst>
                                    <p:set>
                                      <p:cBhvr>
                                        <p:cTn id="39" dur="3000" fill="hold">
                                          <p:stCondLst>
                                            <p:cond delay="0"/>
                                          </p:stCondLst>
                                        </p:cTn>
                                        <p:tgtEl>
                                          <p:spTgt spid="9"/>
                                        </p:tgtEl>
                                        <p:attrNameLst>
                                          <p:attrName>style.visibility</p:attrName>
                                        </p:attrNameLst>
                                      </p:cBhvr>
                                      <p:to>
                                        <p:strVal val="visible"/>
                                      </p:to>
                                    </p:set>
                                    <p:animEffect transition="in" filter="wipe(down)">
                                      <p:cBhvr>
                                        <p:cTn id="40" dur="3000"/>
                                        <p:tgtEl>
                                          <p:spTgt spid="9"/>
                                        </p:tgtEl>
                                      </p:cBhvr>
                                    </p:animEffect>
                                  </p:childTnLst>
                                </p:cTn>
                              </p:par>
                              <p:par>
                                <p:cTn id="41" presetID="22" presetClass="entr" presetSubtype="4" fill="hold" nodeType="withEffect">
                                  <p:stCondLst>
                                    <p:cond delay="0"/>
                                  </p:stCondLst>
                                  <p:childTnLst>
                                    <p:set>
                                      <p:cBhvr>
                                        <p:cTn id="42" dur="3000" fill="hold">
                                          <p:stCondLst>
                                            <p:cond delay="0"/>
                                          </p:stCondLst>
                                        </p:cTn>
                                        <p:tgtEl>
                                          <p:spTgt spid="81"/>
                                        </p:tgtEl>
                                        <p:attrNameLst>
                                          <p:attrName>style.visibility</p:attrName>
                                        </p:attrNameLst>
                                      </p:cBhvr>
                                      <p:to>
                                        <p:strVal val="visible"/>
                                      </p:to>
                                    </p:set>
                                    <p:animEffect transition="in" filter="wipe(down)">
                                      <p:cBhvr>
                                        <p:cTn id="43" dur="3000"/>
                                        <p:tgtEl>
                                          <p:spTgt spid="81"/>
                                        </p:tgtEl>
                                      </p:cBhvr>
                                    </p:animEffect>
                                  </p:childTnLst>
                                </p:cTn>
                              </p:par>
                              <p:par>
                                <p:cTn id="44" presetID="22" presetClass="entr" presetSubtype="4" fill="hold" nodeType="withEffect">
                                  <p:stCondLst>
                                    <p:cond delay="0"/>
                                  </p:stCondLst>
                                  <p:childTnLst>
                                    <p:set>
                                      <p:cBhvr>
                                        <p:cTn id="45" dur="3000" fill="hold">
                                          <p:stCondLst>
                                            <p:cond delay="0"/>
                                          </p:stCondLst>
                                        </p:cTn>
                                        <p:tgtEl>
                                          <p:spTgt spid="47"/>
                                        </p:tgtEl>
                                        <p:attrNameLst>
                                          <p:attrName>style.visibility</p:attrName>
                                        </p:attrNameLst>
                                      </p:cBhvr>
                                      <p:to>
                                        <p:strVal val="visible"/>
                                      </p:to>
                                    </p:set>
                                    <p:animEffect transition="in" filter="wipe(down)">
                                      <p:cBhvr>
                                        <p:cTn id="46" dur="3000"/>
                                        <p:tgtEl>
                                          <p:spTgt spid="47"/>
                                        </p:tgtEl>
                                      </p:cBhvr>
                                    </p:animEffect>
                                  </p:childTnLst>
                                </p:cTn>
                              </p:par>
                              <p:par>
                                <p:cTn id="47" presetID="22" presetClass="entr" presetSubtype="4" fill="hold" nodeType="withEffect">
                                  <p:stCondLst>
                                    <p:cond delay="0"/>
                                  </p:stCondLst>
                                  <p:childTnLst>
                                    <p:set>
                                      <p:cBhvr>
                                        <p:cTn id="48" dur="3000" fill="hold">
                                          <p:stCondLst>
                                            <p:cond delay="0"/>
                                          </p:stCondLst>
                                        </p:cTn>
                                        <p:tgtEl>
                                          <p:spTgt spid="17"/>
                                        </p:tgtEl>
                                        <p:attrNameLst>
                                          <p:attrName>style.visibility</p:attrName>
                                        </p:attrNameLst>
                                      </p:cBhvr>
                                      <p:to>
                                        <p:strVal val="visible"/>
                                      </p:to>
                                    </p:set>
                                    <p:animEffect transition="in" filter="wipe(down)">
                                      <p:cBhvr>
                                        <p:cTn id="49"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p:bldP spid="307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5362"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5363"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5364"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4108" name="矩形 6"/>
          <p:cNvSpPr>
            <a:spLocks noChangeArrowheads="1"/>
          </p:cNvSpPr>
          <p:nvPr/>
        </p:nvSpPr>
        <p:spPr bwMode="auto">
          <a:xfrm>
            <a:off x="334963" y="107950"/>
            <a:ext cx="2317750" cy="520700"/>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解决核心业务</a:t>
            </a:r>
          </a:p>
        </p:txBody>
      </p:sp>
      <p:sp>
        <p:nvSpPr>
          <p:cNvPr id="10" name="TextBox 18"/>
          <p:cNvSpPr txBox="1">
            <a:spLocks noChangeArrowheads="1"/>
          </p:cNvSpPr>
          <p:nvPr/>
        </p:nvSpPr>
        <p:spPr bwMode="auto">
          <a:xfrm flipH="1">
            <a:off x="3165475" y="1298575"/>
            <a:ext cx="2690813" cy="3046413"/>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建立标准仓储作业流程和管理规范，对产品物料进行入库，出库管理</a:t>
            </a:r>
            <a:endParaRPr lang="zh-CN" altLang="en-US"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通过无线手持终端应用，提升仓储作业效率、降低收发货差错率</a:t>
            </a:r>
            <a:endParaRPr lang="zh-CN" altLang="en-US"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rPr>
              <a:t>支持先进先出，指定出库，建立多种方式出库规则FIFO,（生产日期，批号，入库时间等），自动分配货位拣货。</a:t>
            </a: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库位管理精细化，管理到最小库位，</a:t>
            </a:r>
            <a:r>
              <a:rPr lang="zh-CN" altLang="en-US" sz="1200" dirty="0">
                <a:solidFill>
                  <a:schemeClr val="bg1"/>
                </a:solidFill>
                <a:latin typeface="微软雅黑" panose="020B0503020204020204" pitchFamily="34" charset="-122"/>
                <a:ea typeface="微软雅黑" panose="020B0503020204020204" pitchFamily="34" charset="-122"/>
              </a:rPr>
              <a:t>仓库的调拨，仓库的盘点</a:t>
            </a: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rPr>
              <a:t>统计报表</a:t>
            </a:r>
            <a:r>
              <a:rPr lang="zh-CN" altLang="en-US" sz="1200" b="1" kern="0" dirty="0">
                <a:solidFill>
                  <a:schemeClr val="bg1"/>
                </a:solidFill>
                <a:latin typeface="+mj-ea"/>
                <a:ea typeface="+mj-ea"/>
              </a:rPr>
              <a:t>：</a:t>
            </a:r>
            <a:r>
              <a:rPr lang="zh-CN" altLang="en-US" sz="1200" dirty="0">
                <a:solidFill>
                  <a:schemeClr val="bg1"/>
                </a:solidFill>
                <a:latin typeface="微软雅黑" panose="020B0503020204020204" pitchFamily="34" charset="-122"/>
                <a:ea typeface="微软雅黑" panose="020B0503020204020204" pitchFamily="34" charset="-122"/>
                <a:sym typeface="+mn-ea"/>
              </a:rPr>
              <a:t>对出入库作业进行日报月报数据统计，分析仓储管理数据。多维度库存分析：库存动态、过期库存分析。报表，单据打印</a:t>
            </a:r>
            <a:endParaRPr lang="zh-CN" altLang="en-US" sz="1200" b="1" kern="0" dirty="0">
              <a:solidFill>
                <a:schemeClr val="bg1"/>
              </a:solidFill>
              <a:latin typeface="+mj-ea"/>
              <a:ea typeface="+mj-ea"/>
            </a:endParaRPr>
          </a:p>
        </p:txBody>
      </p:sp>
      <p:grpSp>
        <p:nvGrpSpPr>
          <p:cNvPr id="42" name="组合 41"/>
          <p:cNvGrpSpPr>
            <a:grpSpLocks/>
          </p:cNvGrpSpPr>
          <p:nvPr/>
        </p:nvGrpSpPr>
        <p:grpSpPr bwMode="auto">
          <a:xfrm>
            <a:off x="323850" y="723900"/>
            <a:ext cx="2641600" cy="1336675"/>
            <a:chOff x="510" y="1235"/>
            <a:chExt cx="4160" cy="2106"/>
          </a:xfrm>
        </p:grpSpPr>
        <p:pic>
          <p:nvPicPr>
            <p:cNvPr id="15393" name="Picture 2"/>
            <p:cNvPicPr>
              <a:picLocks noChangeAspect="1"/>
            </p:cNvPicPr>
            <p:nvPr>
              <p:custDataLst>
                <p:tags r:id="rId4"/>
              </p:custDataLst>
            </p:nvPr>
          </p:nvPicPr>
          <p:blipFill>
            <a:blip r:embed="rId6"/>
            <a:srcRect t="-108"/>
            <a:stretch>
              <a:fillRect/>
            </a:stretch>
          </p:blipFill>
          <p:spPr bwMode="auto">
            <a:xfrm>
              <a:off x="510" y="1235"/>
              <a:ext cx="4160" cy="2107"/>
            </a:xfrm>
            <a:prstGeom prst="rect">
              <a:avLst/>
            </a:prstGeom>
            <a:noFill/>
            <a:ln w="9525">
              <a:noFill/>
              <a:miter lim="800000"/>
              <a:headEnd/>
              <a:tailEnd/>
            </a:ln>
          </p:spPr>
        </p:pic>
        <p:sp>
          <p:nvSpPr>
            <p:cNvPr id="23" name="椭圆 22"/>
            <p:cNvSpPr/>
            <p:nvPr/>
          </p:nvSpPr>
          <p:spPr>
            <a:xfrm>
              <a:off x="1758" y="2140"/>
              <a:ext cx="2267" cy="1136"/>
            </a:xfrm>
            <a:prstGeom prst="ellipse">
              <a:avLst/>
            </a:prstGeom>
            <a:gradFill>
              <a:gsLst>
                <a:gs pos="0">
                  <a:srgbClr val="9EE256"/>
                </a:gs>
                <a:gs pos="100000">
                  <a:srgbClr val="52762D"/>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15395" name="图片 18"/>
            <p:cNvPicPr>
              <a:picLocks noChangeAspect="1"/>
            </p:cNvPicPr>
            <p:nvPr/>
          </p:nvPicPr>
          <p:blipFill>
            <a:blip r:embed="rId7"/>
            <a:srcRect/>
            <a:stretch>
              <a:fillRect/>
            </a:stretch>
          </p:blipFill>
          <p:spPr bwMode="auto">
            <a:xfrm>
              <a:off x="3591" y="1235"/>
              <a:ext cx="1079" cy="1048"/>
            </a:xfrm>
            <a:prstGeom prst="rect">
              <a:avLst/>
            </a:prstGeom>
            <a:noFill/>
            <a:ln w="9525">
              <a:noFill/>
              <a:miter lim="800000"/>
              <a:headEnd/>
              <a:tailEnd/>
            </a:ln>
          </p:spPr>
        </p:pic>
        <p:pic>
          <p:nvPicPr>
            <p:cNvPr id="15396" name="图片 19"/>
            <p:cNvPicPr>
              <a:picLocks noChangeAspect="1"/>
            </p:cNvPicPr>
            <p:nvPr/>
          </p:nvPicPr>
          <p:blipFill>
            <a:blip r:embed="rId8"/>
            <a:srcRect/>
            <a:stretch>
              <a:fillRect/>
            </a:stretch>
          </p:blipFill>
          <p:spPr bwMode="auto">
            <a:xfrm>
              <a:off x="2581" y="2222"/>
              <a:ext cx="1003" cy="972"/>
            </a:xfrm>
            <a:prstGeom prst="rect">
              <a:avLst/>
            </a:prstGeom>
            <a:noFill/>
            <a:ln w="9525">
              <a:noFill/>
              <a:miter lim="800000"/>
              <a:headEnd/>
              <a:tailEnd/>
            </a:ln>
          </p:spPr>
        </p:pic>
        <p:sp>
          <p:nvSpPr>
            <p:cNvPr id="15397" name="文本框 21"/>
            <p:cNvSpPr txBox="1">
              <a:spLocks noChangeArrowheads="1"/>
            </p:cNvSpPr>
            <p:nvPr/>
          </p:nvSpPr>
          <p:spPr bwMode="auto">
            <a:xfrm>
              <a:off x="2003" y="2153"/>
              <a:ext cx="578" cy="1108"/>
            </a:xfrm>
            <a:prstGeom prst="rect">
              <a:avLst/>
            </a:prstGeom>
            <a:noFill/>
            <a:ln w="9525">
              <a:noFill/>
              <a:miter lim="800000"/>
              <a:headEnd/>
              <a:tailEnd/>
            </a:ln>
          </p:spPr>
          <p:txBody>
            <a:bodyPr vert="eaVert" wrap="none">
              <a:spAutoFit/>
            </a:bodyPr>
            <a:lstStyle/>
            <a:p>
              <a:r>
                <a:rPr lang="zh-CN" altLang="en-US" sz="1200" b="1">
                  <a:solidFill>
                    <a:schemeClr val="bg1"/>
                  </a:solidFill>
                </a:rPr>
                <a:t>标签设计</a:t>
              </a:r>
            </a:p>
          </p:txBody>
        </p:sp>
      </p:grpSp>
      <p:sp>
        <p:nvSpPr>
          <p:cNvPr id="34" name="TextBox 17"/>
          <p:cNvSpPr txBox="1">
            <a:spLocks noChangeArrowheads="1"/>
          </p:cNvSpPr>
          <p:nvPr/>
        </p:nvSpPr>
        <p:spPr bwMode="auto">
          <a:xfrm flipH="1">
            <a:off x="3771900" y="920750"/>
            <a:ext cx="1411288" cy="377825"/>
          </a:xfrm>
          <a:prstGeom prst="rect">
            <a:avLst/>
          </a:prstGeom>
          <a:noFill/>
          <a:ln>
            <a:noFill/>
          </a:ln>
          <a:extLst>
            <a:ext uri="{909E8E84-426E-40DD-AFC4-6F175D3DCCD1}"/>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870" b="1" kern="0" dirty="0">
                <a:solidFill>
                  <a:schemeClr val="bg1"/>
                </a:solidFill>
                <a:latin typeface="微软雅黑" panose="020B0503020204020204" pitchFamily="34" charset="-122"/>
                <a:ea typeface="微软雅黑" panose="020B0503020204020204" pitchFamily="34" charset="-122"/>
                <a:sym typeface="+mn-ea"/>
              </a:rPr>
              <a:t>2.</a:t>
            </a:r>
            <a:r>
              <a:rPr lang="zh-CN" altLang="en-US" sz="1870" b="1" kern="0" dirty="0">
                <a:solidFill>
                  <a:schemeClr val="bg1"/>
                </a:solidFill>
                <a:latin typeface="微软雅黑" panose="020B0503020204020204" pitchFamily="34" charset="-122"/>
                <a:ea typeface="微软雅黑" panose="020B0503020204020204" pitchFamily="34" charset="-122"/>
                <a:sym typeface="+mn-ea"/>
              </a:rPr>
              <a:t>仓库管理</a:t>
            </a:r>
          </a:p>
        </p:txBody>
      </p:sp>
      <p:grpSp>
        <p:nvGrpSpPr>
          <p:cNvPr id="68" name="组合 67"/>
          <p:cNvGrpSpPr>
            <a:grpSpLocks/>
          </p:cNvGrpSpPr>
          <p:nvPr/>
        </p:nvGrpSpPr>
        <p:grpSpPr bwMode="auto">
          <a:xfrm>
            <a:off x="336550" y="2225675"/>
            <a:ext cx="2628900" cy="2435225"/>
            <a:chOff x="529" y="3505"/>
            <a:chExt cx="4140" cy="3836"/>
          </a:xfrm>
        </p:grpSpPr>
        <p:sp>
          <p:nvSpPr>
            <p:cNvPr id="14" name="矩形 13"/>
            <p:cNvSpPr/>
            <p:nvPr/>
          </p:nvSpPr>
          <p:spPr>
            <a:xfrm>
              <a:off x="529" y="3505"/>
              <a:ext cx="4140" cy="37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92225" fontAlgn="auto">
                <a:spcBef>
                  <a:spcPts val="0"/>
                </a:spcBef>
                <a:spcAft>
                  <a:spcPts val="0"/>
                </a:spcAft>
                <a:defRPr/>
              </a:pPr>
              <a:endParaRPr lang="zh-CN" altLang="en-US">
                <a:latin typeface="+mj-ea"/>
                <a:ea typeface="+mj-ea"/>
              </a:endParaRPr>
            </a:p>
          </p:txBody>
        </p:sp>
        <p:sp>
          <p:nvSpPr>
            <p:cNvPr id="5" name="TextBox 18"/>
            <p:cNvSpPr txBox="1">
              <a:spLocks noChangeArrowheads="1"/>
            </p:cNvSpPr>
            <p:nvPr/>
          </p:nvSpPr>
          <p:spPr bwMode="auto">
            <a:xfrm flipH="1">
              <a:off x="694" y="4290"/>
              <a:ext cx="3975" cy="3051"/>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建立产品条码管理规范</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在生产和物流多个环节应用条码</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通过条码扫描快速进行仓储作业</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一处生码、多处应用</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建立条码档案，为每个条码赋予唯一身份资料</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对产品进行追溯管理</a:t>
              </a:r>
              <a:endParaRPr lang="en-US" altLang="zh-CN" sz="1200" dirty="0">
                <a:solidFill>
                  <a:schemeClr val="bg1"/>
                </a:solidFill>
                <a:latin typeface="微软雅黑" panose="020B0503020204020204" pitchFamily="34" charset="-122"/>
                <a:ea typeface="微软雅黑" panose="020B0503020204020204" pitchFamily="34" charset="-122"/>
              </a:endParaRPr>
            </a:p>
            <a:p>
              <a:pPr>
                <a:buFont typeface="Calibri" panose="020F0502020204030204" pitchFamily="34" charset="0"/>
                <a:buNone/>
                <a:defRPr/>
              </a:pPr>
              <a:endParaRPr lang="zh-CN" altLang="en-US" sz="1200" b="1" kern="0" dirty="0">
                <a:solidFill>
                  <a:schemeClr val="bg1"/>
                </a:solidFill>
                <a:latin typeface="+mj-ea"/>
                <a:ea typeface="+mj-ea"/>
              </a:endParaRPr>
            </a:p>
          </p:txBody>
        </p:sp>
        <p:sp>
          <p:nvSpPr>
            <p:cNvPr id="39" name="TextBox 17"/>
            <p:cNvSpPr txBox="1">
              <a:spLocks noChangeArrowheads="1"/>
            </p:cNvSpPr>
            <p:nvPr/>
          </p:nvSpPr>
          <p:spPr bwMode="auto">
            <a:xfrm flipH="1">
              <a:off x="1362" y="3595"/>
              <a:ext cx="2222" cy="595"/>
            </a:xfrm>
            <a:prstGeom prst="rect">
              <a:avLst/>
            </a:prstGeom>
            <a:noFill/>
            <a:ln>
              <a:noFill/>
            </a:ln>
            <a:extLst>
              <a:ext uri="{909E8E84-426E-40DD-AFC4-6F175D3DCCD1}"/>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870" b="1" kern="0" dirty="0">
                  <a:solidFill>
                    <a:schemeClr val="bg1"/>
                  </a:solidFill>
                  <a:latin typeface="微软雅黑" panose="020B0503020204020204" pitchFamily="34" charset="-122"/>
                  <a:ea typeface="微软雅黑" panose="020B0503020204020204" pitchFamily="34" charset="-122"/>
                  <a:sym typeface="+mn-ea"/>
                </a:rPr>
                <a:t>1.</a:t>
              </a:r>
              <a:r>
                <a:rPr lang="zh-CN" altLang="en-US" sz="1870" b="1" kern="0" dirty="0">
                  <a:solidFill>
                    <a:schemeClr val="bg1"/>
                  </a:solidFill>
                  <a:latin typeface="微软雅黑" panose="020B0503020204020204" pitchFamily="34" charset="-122"/>
                  <a:ea typeface="微软雅黑" panose="020B0503020204020204" pitchFamily="34" charset="-122"/>
                  <a:sym typeface="+mn-ea"/>
                </a:rPr>
                <a:t>条码管理</a:t>
              </a:r>
            </a:p>
          </p:txBody>
        </p:sp>
      </p:grpSp>
      <p:grpSp>
        <p:nvGrpSpPr>
          <p:cNvPr id="61" name="组合 60"/>
          <p:cNvGrpSpPr>
            <a:grpSpLocks/>
          </p:cNvGrpSpPr>
          <p:nvPr/>
        </p:nvGrpSpPr>
        <p:grpSpPr bwMode="auto">
          <a:xfrm>
            <a:off x="327025" y="4660900"/>
            <a:ext cx="8367713" cy="2105025"/>
            <a:chOff x="509" y="7370"/>
            <a:chExt cx="13178" cy="3314"/>
          </a:xfrm>
        </p:grpSpPr>
        <p:pic>
          <p:nvPicPr>
            <p:cNvPr id="15383" name="Picture 2"/>
            <p:cNvPicPr>
              <a:picLocks noChangeAspect="1"/>
            </p:cNvPicPr>
            <p:nvPr>
              <p:custDataLst>
                <p:tags r:id="rId2"/>
              </p:custDataLst>
            </p:nvPr>
          </p:nvPicPr>
          <p:blipFill>
            <a:blip r:embed="rId9"/>
            <a:srcRect/>
            <a:stretch>
              <a:fillRect/>
            </a:stretch>
          </p:blipFill>
          <p:spPr bwMode="auto">
            <a:xfrm>
              <a:off x="529" y="7370"/>
              <a:ext cx="4160" cy="2107"/>
            </a:xfrm>
            <a:prstGeom prst="rect">
              <a:avLst/>
            </a:prstGeom>
            <a:noFill/>
            <a:ln w="9525">
              <a:noFill/>
              <a:miter lim="800000"/>
              <a:headEnd/>
              <a:tailEnd/>
            </a:ln>
          </p:spPr>
        </p:pic>
        <p:pic>
          <p:nvPicPr>
            <p:cNvPr id="15384" name="Picture 7" descr="E:\图片素材库\jpg\商务\图片包\631.jpg"/>
            <p:cNvPicPr>
              <a:picLocks noChangeAspect="1" noChangeArrowheads="1"/>
            </p:cNvPicPr>
            <p:nvPr>
              <p:custDataLst>
                <p:tags r:id="rId3"/>
              </p:custDataLst>
            </p:nvPr>
          </p:nvPicPr>
          <p:blipFill>
            <a:blip r:embed="rId10"/>
            <a:srcRect/>
            <a:stretch>
              <a:fillRect/>
            </a:stretch>
          </p:blipFill>
          <p:spPr bwMode="auto">
            <a:xfrm>
              <a:off x="9574" y="8626"/>
              <a:ext cx="4113" cy="2058"/>
            </a:xfrm>
            <a:prstGeom prst="rect">
              <a:avLst/>
            </a:prstGeom>
            <a:noFill/>
            <a:ln w="9525">
              <a:noFill/>
              <a:miter lim="800000"/>
              <a:headEnd/>
              <a:tailEnd/>
            </a:ln>
          </p:spPr>
        </p:pic>
        <p:sp>
          <p:nvSpPr>
            <p:cNvPr id="37" name="矩形 36"/>
            <p:cNvSpPr/>
            <p:nvPr/>
          </p:nvSpPr>
          <p:spPr>
            <a:xfrm>
              <a:off x="509" y="9593"/>
              <a:ext cx="8844" cy="1091"/>
            </a:xfrm>
            <a:prstGeom prst="rect">
              <a:avLst/>
            </a:prstGeom>
            <a:solidFill>
              <a:srgbClr val="0070C0"/>
            </a:solidFill>
            <a:ln w="127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70" b="1"/>
            </a:p>
          </p:txBody>
        </p:sp>
        <p:sp>
          <p:nvSpPr>
            <p:cNvPr id="40" name="TextBox 17"/>
            <p:cNvSpPr txBox="1">
              <a:spLocks noChangeArrowheads="1"/>
            </p:cNvSpPr>
            <p:nvPr/>
          </p:nvSpPr>
          <p:spPr bwMode="auto">
            <a:xfrm flipH="1">
              <a:off x="574" y="9842"/>
              <a:ext cx="2753" cy="595"/>
            </a:xfrm>
            <a:prstGeom prst="rect">
              <a:avLst/>
            </a:prstGeom>
            <a:noFill/>
            <a:ln>
              <a:noFill/>
            </a:ln>
            <a:extLst>
              <a:ext uri="{909E8E84-426E-40DD-AFC4-6F175D3DCCD1}"/>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870" b="1" kern="0" dirty="0">
                  <a:solidFill>
                    <a:schemeClr val="bg1"/>
                  </a:solidFill>
                  <a:latin typeface="微软雅黑" panose="020B0503020204020204" pitchFamily="34" charset="-122"/>
                  <a:ea typeface="微软雅黑" panose="020B0503020204020204" pitchFamily="34" charset="-122"/>
                  <a:sym typeface="+mn-ea"/>
                </a:rPr>
                <a:t>4.</a:t>
              </a:r>
              <a:r>
                <a:rPr lang="zh-CN" altLang="en-US" sz="1870" b="1" kern="0" dirty="0">
                  <a:solidFill>
                    <a:schemeClr val="bg1"/>
                  </a:solidFill>
                  <a:latin typeface="微软雅黑" panose="020B0503020204020204" pitchFamily="34" charset="-122"/>
                  <a:ea typeface="微软雅黑" panose="020B0503020204020204" pitchFamily="34" charset="-122"/>
                  <a:sym typeface="+mn-ea"/>
                </a:rPr>
                <a:t>简单的财务</a:t>
              </a:r>
            </a:p>
          </p:txBody>
        </p:sp>
        <p:sp>
          <p:nvSpPr>
            <p:cNvPr id="41" name="TextBox 18"/>
            <p:cNvSpPr txBox="1">
              <a:spLocks noChangeArrowheads="1"/>
            </p:cNvSpPr>
            <p:nvPr/>
          </p:nvSpPr>
          <p:spPr bwMode="auto">
            <a:xfrm flipH="1">
              <a:off x="2917" y="9777"/>
              <a:ext cx="5955" cy="725"/>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Font typeface="Calibri" panose="020F0502020204030204" pitchFamily="34" charset="0"/>
                <a:buNone/>
                <a:defRPr/>
              </a:pPr>
              <a:r>
                <a:rPr lang="en-US" altLang="zh-CN" sz="1200" kern="0" dirty="0">
                  <a:solidFill>
                    <a:schemeClr val="bg1"/>
                  </a:solidFill>
                  <a:latin typeface="+mj-ea"/>
                  <a:ea typeface="+mj-ea"/>
                </a:rPr>
                <a:t>1.</a:t>
              </a:r>
              <a:r>
                <a:rPr lang="zh-CN" altLang="en-US" sz="1200" kern="0" dirty="0">
                  <a:solidFill>
                    <a:schemeClr val="bg1"/>
                  </a:solidFill>
                  <a:latin typeface="+mj-ea"/>
                  <a:ea typeface="+mj-ea"/>
                </a:rPr>
                <a:t>采购订单：进项发票，进项付款，进项统计</a:t>
              </a:r>
            </a:p>
            <a:p>
              <a:pPr>
                <a:buFont typeface="Calibri" panose="020F0502020204030204" pitchFamily="34" charset="0"/>
                <a:buNone/>
                <a:defRPr/>
              </a:pPr>
              <a:r>
                <a:rPr lang="en-US" altLang="zh-CN" sz="1200" kern="0" dirty="0">
                  <a:solidFill>
                    <a:schemeClr val="bg1"/>
                  </a:solidFill>
                  <a:latin typeface="+mj-ea"/>
                  <a:ea typeface="+mj-ea"/>
                </a:rPr>
                <a:t>2.</a:t>
              </a:r>
              <a:r>
                <a:rPr lang="zh-CN" altLang="en-US" sz="1200" kern="0" dirty="0">
                  <a:solidFill>
                    <a:schemeClr val="bg1"/>
                  </a:solidFill>
                  <a:latin typeface="+mj-ea"/>
                  <a:ea typeface="+mj-ea"/>
                </a:rPr>
                <a:t>销售订单：销项发票，销项收款，销项统计</a:t>
              </a:r>
            </a:p>
          </p:txBody>
        </p:sp>
      </p:grpSp>
      <p:grpSp>
        <p:nvGrpSpPr>
          <p:cNvPr id="65" name="组合 64"/>
          <p:cNvGrpSpPr>
            <a:grpSpLocks/>
          </p:cNvGrpSpPr>
          <p:nvPr/>
        </p:nvGrpSpPr>
        <p:grpSpPr bwMode="auto">
          <a:xfrm>
            <a:off x="3111500" y="4494213"/>
            <a:ext cx="2895600" cy="1504950"/>
            <a:chOff x="4901" y="7077"/>
            <a:chExt cx="4559" cy="2370"/>
          </a:xfrm>
        </p:grpSpPr>
        <p:pic>
          <p:nvPicPr>
            <p:cNvPr id="15381" name="图片 23"/>
            <p:cNvPicPr>
              <a:picLocks noChangeAspect="1"/>
            </p:cNvPicPr>
            <p:nvPr>
              <p:custDataLst>
                <p:tags r:id="rId1"/>
              </p:custDataLst>
            </p:nvPr>
          </p:nvPicPr>
          <p:blipFill>
            <a:blip r:embed="rId11"/>
            <a:srcRect/>
            <a:stretch>
              <a:fillRect/>
            </a:stretch>
          </p:blipFill>
          <p:spPr bwMode="auto">
            <a:xfrm>
              <a:off x="4901" y="7077"/>
              <a:ext cx="4559" cy="2370"/>
            </a:xfrm>
            <a:prstGeom prst="rect">
              <a:avLst/>
            </a:prstGeom>
            <a:noFill/>
            <a:ln w="9525">
              <a:noFill/>
              <a:miter lim="800000"/>
              <a:headEnd/>
              <a:tailEnd/>
            </a:ln>
          </p:spPr>
        </p:pic>
        <p:pic>
          <p:nvPicPr>
            <p:cNvPr id="15382" name="图片 24"/>
            <p:cNvPicPr>
              <a:picLocks noChangeAspect="1"/>
            </p:cNvPicPr>
            <p:nvPr/>
          </p:nvPicPr>
          <p:blipFill>
            <a:blip r:embed="rId12"/>
            <a:srcRect/>
            <a:stretch>
              <a:fillRect/>
            </a:stretch>
          </p:blipFill>
          <p:spPr bwMode="auto">
            <a:xfrm>
              <a:off x="8049" y="7347"/>
              <a:ext cx="1318" cy="2021"/>
            </a:xfrm>
            <a:prstGeom prst="rect">
              <a:avLst/>
            </a:prstGeom>
            <a:noFill/>
            <a:ln w="9525">
              <a:noFill/>
              <a:miter lim="800000"/>
              <a:headEnd/>
              <a:tailEnd/>
            </a:ln>
          </p:spPr>
        </p:pic>
      </p:grpSp>
      <p:grpSp>
        <p:nvGrpSpPr>
          <p:cNvPr id="66" name="组合 65"/>
          <p:cNvGrpSpPr>
            <a:grpSpLocks/>
          </p:cNvGrpSpPr>
          <p:nvPr/>
        </p:nvGrpSpPr>
        <p:grpSpPr bwMode="auto">
          <a:xfrm>
            <a:off x="3082925" y="712788"/>
            <a:ext cx="2855913" cy="3629025"/>
            <a:chOff x="4854" y="1235"/>
            <a:chExt cx="4498" cy="5716"/>
          </a:xfrm>
        </p:grpSpPr>
        <p:sp>
          <p:nvSpPr>
            <p:cNvPr id="17" name="矩形 16"/>
            <p:cNvSpPr/>
            <p:nvPr/>
          </p:nvSpPr>
          <p:spPr>
            <a:xfrm>
              <a:off x="4854" y="1235"/>
              <a:ext cx="4498" cy="5716"/>
            </a:xfrm>
            <a:prstGeom prst="rect">
              <a:avLst/>
            </a:prstGeom>
            <a:solidFill>
              <a:srgbClr val="0070C0"/>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44" name="TextBox 18"/>
            <p:cNvSpPr txBox="1">
              <a:spLocks noChangeArrowheads="1"/>
            </p:cNvSpPr>
            <p:nvPr/>
          </p:nvSpPr>
          <p:spPr bwMode="auto">
            <a:xfrm flipH="1">
              <a:off x="4984" y="2058"/>
              <a:ext cx="4238" cy="4796"/>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建立标准仓储作业流程和管理规范，对产品物料进行入库，出库管理</a:t>
              </a:r>
              <a:endParaRPr lang="zh-CN" altLang="en-US"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通过无线手持终端应用，提升仓储作业效率、降低收发货差错率</a:t>
              </a:r>
              <a:endParaRPr lang="zh-CN" altLang="en-US"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rPr>
                <a:t>支持先进先出，指定出库，建立多种方式出库规则FIFO,（生产日期，批号，入库时间等），自动分配货位拣货。</a:t>
              </a: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库位管理精细化，管理到最小库位，</a:t>
              </a:r>
              <a:r>
                <a:rPr lang="zh-CN" altLang="en-US" sz="1200" dirty="0">
                  <a:solidFill>
                    <a:schemeClr val="bg1"/>
                  </a:solidFill>
                  <a:latin typeface="微软雅黑" panose="020B0503020204020204" pitchFamily="34" charset="-122"/>
                  <a:ea typeface="微软雅黑" panose="020B0503020204020204" pitchFamily="34" charset="-122"/>
                </a:rPr>
                <a:t>仓库的调拨，仓库的盘点</a:t>
              </a: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rPr>
                <a:t>统计报表</a:t>
              </a:r>
              <a:r>
                <a:rPr lang="zh-CN" altLang="en-US" sz="1200" b="1" kern="0" dirty="0">
                  <a:solidFill>
                    <a:schemeClr val="bg1"/>
                  </a:solidFill>
                  <a:latin typeface="+mj-ea"/>
                  <a:ea typeface="+mj-ea"/>
                </a:rPr>
                <a:t>：</a:t>
              </a:r>
              <a:r>
                <a:rPr lang="zh-CN" altLang="en-US" sz="1200" dirty="0">
                  <a:solidFill>
                    <a:schemeClr val="bg1"/>
                  </a:solidFill>
                  <a:latin typeface="微软雅黑" panose="020B0503020204020204" pitchFamily="34" charset="-122"/>
                  <a:ea typeface="微软雅黑" panose="020B0503020204020204" pitchFamily="34" charset="-122"/>
                  <a:sym typeface="+mn-ea"/>
                </a:rPr>
                <a:t>对出入库作业进行日报月报数据统计，分析仓储管理数据。多维度库存分析：库存动态、过期库存分析。报表，单据打印</a:t>
              </a:r>
              <a:endParaRPr lang="zh-CN" altLang="en-US" sz="1200" b="1" kern="0" dirty="0">
                <a:solidFill>
                  <a:schemeClr val="bg1"/>
                </a:solidFill>
                <a:latin typeface="+mj-ea"/>
                <a:ea typeface="+mj-ea"/>
              </a:endParaRPr>
            </a:p>
          </p:txBody>
        </p:sp>
        <p:sp>
          <p:nvSpPr>
            <p:cNvPr id="45" name="TextBox 17"/>
            <p:cNvSpPr txBox="1">
              <a:spLocks noChangeArrowheads="1"/>
            </p:cNvSpPr>
            <p:nvPr/>
          </p:nvSpPr>
          <p:spPr bwMode="auto">
            <a:xfrm flipH="1">
              <a:off x="5942" y="1460"/>
              <a:ext cx="2220" cy="598"/>
            </a:xfrm>
            <a:prstGeom prst="rect">
              <a:avLst/>
            </a:prstGeom>
            <a:noFill/>
            <a:ln>
              <a:noFill/>
            </a:ln>
            <a:extLst>
              <a:ext uri="{909E8E84-426E-40DD-AFC4-6F175D3DCCD1}"/>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870" b="1" kern="0" dirty="0">
                  <a:solidFill>
                    <a:schemeClr val="bg1"/>
                  </a:solidFill>
                  <a:latin typeface="微软雅黑" panose="020B0503020204020204" pitchFamily="34" charset="-122"/>
                  <a:ea typeface="微软雅黑" panose="020B0503020204020204" pitchFamily="34" charset="-122"/>
                  <a:sym typeface="+mn-ea"/>
                </a:rPr>
                <a:t>2.</a:t>
              </a:r>
              <a:r>
                <a:rPr lang="zh-CN" altLang="en-US" sz="1870" b="1" kern="0" dirty="0">
                  <a:solidFill>
                    <a:schemeClr val="bg1"/>
                  </a:solidFill>
                  <a:latin typeface="微软雅黑" panose="020B0503020204020204" pitchFamily="34" charset="-122"/>
                  <a:ea typeface="微软雅黑" panose="020B0503020204020204" pitchFamily="34" charset="-122"/>
                  <a:sym typeface="+mn-ea"/>
                </a:rPr>
                <a:t>仓库管理</a:t>
              </a:r>
            </a:p>
          </p:txBody>
        </p:sp>
      </p:grpSp>
      <p:pic>
        <p:nvPicPr>
          <p:cNvPr id="33" name="图片 32"/>
          <p:cNvPicPr>
            <a:picLocks noChangeAspect="1"/>
          </p:cNvPicPr>
          <p:nvPr/>
        </p:nvPicPr>
        <p:blipFill>
          <a:blip r:embed="rId13"/>
          <a:srcRect/>
          <a:stretch>
            <a:fillRect/>
          </a:stretch>
        </p:blipFill>
        <p:spPr bwMode="auto">
          <a:xfrm>
            <a:off x="6007100" y="723900"/>
            <a:ext cx="2613025" cy="1074738"/>
          </a:xfrm>
          <a:prstGeom prst="rect">
            <a:avLst/>
          </a:prstGeom>
          <a:noFill/>
          <a:ln w="9525">
            <a:noFill/>
            <a:miter lim="800000"/>
            <a:headEnd/>
            <a:tailEnd/>
          </a:ln>
        </p:spPr>
      </p:pic>
      <p:grpSp>
        <p:nvGrpSpPr>
          <p:cNvPr id="78" name="组合 77"/>
          <p:cNvGrpSpPr>
            <a:grpSpLocks/>
          </p:cNvGrpSpPr>
          <p:nvPr/>
        </p:nvGrpSpPr>
        <p:grpSpPr bwMode="auto">
          <a:xfrm>
            <a:off x="6011863" y="1870075"/>
            <a:ext cx="2611437" cy="3467100"/>
            <a:chOff x="9580" y="2833"/>
            <a:chExt cx="4114" cy="5458"/>
          </a:xfrm>
        </p:grpSpPr>
        <p:sp>
          <p:nvSpPr>
            <p:cNvPr id="70" name="矩形 69"/>
            <p:cNvSpPr/>
            <p:nvPr/>
          </p:nvSpPr>
          <p:spPr>
            <a:xfrm>
              <a:off x="9580" y="2833"/>
              <a:ext cx="4114" cy="5458"/>
            </a:xfrm>
            <a:prstGeom prst="rect">
              <a:avLst/>
            </a:prstGeom>
            <a:solidFill>
              <a:srgbClr val="0070C0"/>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71" name="TextBox 17"/>
            <p:cNvSpPr txBox="1">
              <a:spLocks noChangeArrowheads="1"/>
            </p:cNvSpPr>
            <p:nvPr/>
          </p:nvSpPr>
          <p:spPr bwMode="auto">
            <a:xfrm flipH="1">
              <a:off x="10498" y="2975"/>
              <a:ext cx="2241" cy="595"/>
            </a:xfrm>
            <a:prstGeom prst="rect">
              <a:avLst/>
            </a:prstGeom>
            <a:solidFill>
              <a:srgbClr val="0070C0"/>
            </a:solid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870" b="1" dirty="0">
                  <a:solidFill>
                    <a:schemeClr val="bg1"/>
                  </a:solidFill>
                  <a:latin typeface="微软雅黑" panose="020B0503020204020204" pitchFamily="34" charset="-122"/>
                  <a:ea typeface="微软雅黑" panose="020B0503020204020204" pitchFamily="34" charset="-122"/>
                  <a:sym typeface="+mn-ea"/>
                </a:rPr>
                <a:t>3.</a:t>
              </a:r>
              <a:r>
                <a:rPr lang="zh-CN" altLang="en-US" sz="1870" b="1" dirty="0">
                  <a:solidFill>
                    <a:schemeClr val="bg1"/>
                  </a:solidFill>
                  <a:latin typeface="微软雅黑" panose="020B0503020204020204" pitchFamily="34" charset="-122"/>
                  <a:ea typeface="微软雅黑" panose="020B0503020204020204" pitchFamily="34" charset="-122"/>
                  <a:sym typeface="+mn-ea"/>
                </a:rPr>
                <a:t>无线应用</a:t>
              </a:r>
              <a:endParaRPr lang="zh-CN" altLang="en-US" sz="1870" b="1" kern="0" dirty="0">
                <a:solidFill>
                  <a:schemeClr val="bg1"/>
                </a:solidFill>
                <a:latin typeface="微软雅黑" panose="020B0503020204020204" pitchFamily="34" charset="-122"/>
                <a:ea typeface="微软雅黑" panose="020B0503020204020204" pitchFamily="34" charset="-122"/>
                <a:sym typeface="+mn-ea"/>
              </a:endParaRPr>
            </a:p>
          </p:txBody>
        </p:sp>
        <p:sp>
          <p:nvSpPr>
            <p:cNvPr id="72" name="TextBox 17"/>
            <p:cNvSpPr txBox="1">
              <a:spLocks noChangeArrowheads="1"/>
            </p:cNvSpPr>
            <p:nvPr/>
          </p:nvSpPr>
          <p:spPr bwMode="auto">
            <a:xfrm flipH="1">
              <a:off x="9683" y="3563"/>
              <a:ext cx="3871" cy="4506"/>
            </a:xfrm>
            <a:prstGeom prst="rect">
              <a:avLst/>
            </a:prstGeom>
            <a:noFill/>
            <a:ln>
              <a:noFill/>
            </a:ln>
            <a:extLst>
              <a:ext uri="{909E8E84-426E-40DD-AFC4-6F175D3DCCD1}"/>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无线手持终端应用代替纸质操作</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支持</a:t>
              </a:r>
              <a:r>
                <a:rPr lang="en-US" altLang="zh-CN" sz="1200" dirty="0">
                  <a:solidFill>
                    <a:schemeClr val="bg1"/>
                  </a:solidFill>
                  <a:latin typeface="微软雅黑" panose="020B0503020204020204" pitchFamily="34" charset="-122"/>
                  <a:ea typeface="微软雅黑" panose="020B0503020204020204" pitchFamily="34" charset="-122"/>
                  <a:sym typeface="+mn-ea"/>
                </a:rPr>
                <a:t>Android</a:t>
              </a:r>
              <a:r>
                <a:rPr lang="zh-CN" altLang="en-US" sz="1200" dirty="0">
                  <a:solidFill>
                    <a:schemeClr val="bg1"/>
                  </a:solidFill>
                  <a:latin typeface="微软雅黑" panose="020B0503020204020204" pitchFamily="34" charset="-122"/>
                  <a:ea typeface="微软雅黑" panose="020B0503020204020204" pitchFamily="34" charset="-122"/>
                  <a:sym typeface="+mn-ea"/>
                </a:rPr>
                <a:t>系统，优化操作体验</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收货、上架、拣货、发货等核心进出库操作全部在手持终端中完成</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在手持应用中直接进行移库操作，快速准确，无需在</a:t>
              </a:r>
              <a:r>
                <a:rPr lang="en-US" altLang="zh-CN" sz="1200" dirty="0">
                  <a:solidFill>
                    <a:schemeClr val="bg1"/>
                  </a:solidFill>
                  <a:latin typeface="微软雅黑" panose="020B0503020204020204" pitchFamily="34" charset="-122"/>
                  <a:ea typeface="微软雅黑" panose="020B0503020204020204" pitchFamily="34" charset="-122"/>
                  <a:sym typeface="+mn-ea"/>
                </a:rPr>
                <a:t>PC</a:t>
              </a:r>
              <a:r>
                <a:rPr lang="zh-CN" altLang="en-US" sz="1200" dirty="0">
                  <a:solidFill>
                    <a:schemeClr val="bg1"/>
                  </a:solidFill>
                  <a:latin typeface="微软雅黑" panose="020B0503020204020204" pitchFamily="34" charset="-122"/>
                  <a:ea typeface="微软雅黑" panose="020B0503020204020204" pitchFamily="34" charset="-122"/>
                  <a:sym typeface="+mn-ea"/>
                </a:rPr>
                <a:t>中操作</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通过手持应用进行快速盘点，提高盘点效率，降低人工盘点差错</a:t>
              </a:r>
              <a:endParaRPr lang="en-US" altLang="zh-CN" sz="1200" dirty="0">
                <a:solidFill>
                  <a:schemeClr val="bg1"/>
                </a:solidFill>
                <a:latin typeface="微软雅黑" panose="020B0503020204020204" pitchFamily="34" charset="-122"/>
                <a:ea typeface="微软雅黑" panose="020B0503020204020204" pitchFamily="34" charset="-122"/>
              </a:endParaRPr>
            </a:p>
            <a:p>
              <a:pPr marL="228600" indent="-228600">
                <a:buFont typeface="Calibri" panose="020F0502020204030204" pitchFamily="34" charset="0"/>
                <a:buAutoNum type="arabicPeriod"/>
                <a:defRPr/>
              </a:pPr>
              <a:r>
                <a:rPr lang="zh-CN" altLang="en-US" sz="1200" dirty="0">
                  <a:solidFill>
                    <a:schemeClr val="bg1"/>
                  </a:solidFill>
                  <a:latin typeface="微软雅黑" panose="020B0503020204020204" pitchFamily="34" charset="-122"/>
                  <a:ea typeface="微软雅黑" panose="020B0503020204020204" pitchFamily="34" charset="-122"/>
                  <a:sym typeface="+mn-ea"/>
                </a:rPr>
                <a:t>支持</a:t>
              </a:r>
              <a:r>
                <a:rPr lang="en-US" altLang="zh-CN" sz="1200" dirty="0">
                  <a:solidFill>
                    <a:schemeClr val="bg1"/>
                  </a:solidFill>
                  <a:latin typeface="微软雅黑" panose="020B0503020204020204" pitchFamily="34" charset="-122"/>
                  <a:ea typeface="微软雅黑" panose="020B0503020204020204" pitchFamily="34" charset="-122"/>
                  <a:sym typeface="+mn-ea"/>
                </a:rPr>
                <a:t>3G/4G</a:t>
              </a:r>
              <a:r>
                <a:rPr lang="zh-CN" altLang="en-US" sz="1200" dirty="0">
                  <a:solidFill>
                    <a:schemeClr val="bg1"/>
                  </a:solidFill>
                  <a:latin typeface="微软雅黑" panose="020B0503020204020204" pitchFamily="34" charset="-122"/>
                  <a:ea typeface="微软雅黑" panose="020B0503020204020204" pitchFamily="34" charset="-122"/>
                  <a:sym typeface="+mn-ea"/>
                </a:rPr>
                <a:t>通信，仓库没有</a:t>
              </a:r>
              <a:r>
                <a:rPr lang="en-US" altLang="zh-CN" sz="1200" dirty="0">
                  <a:solidFill>
                    <a:schemeClr val="bg1"/>
                  </a:solidFill>
                  <a:latin typeface="微软雅黑" panose="020B0503020204020204" pitchFamily="34" charset="-122"/>
                  <a:ea typeface="微软雅黑" panose="020B0503020204020204" pitchFamily="34" charset="-122"/>
                  <a:sym typeface="+mn-ea"/>
                </a:rPr>
                <a:t>WIFI</a:t>
              </a:r>
              <a:r>
                <a:rPr lang="zh-CN" altLang="en-US" sz="1200" dirty="0">
                  <a:solidFill>
                    <a:schemeClr val="bg1"/>
                  </a:solidFill>
                  <a:latin typeface="微软雅黑" panose="020B0503020204020204" pitchFamily="34" charset="-122"/>
                  <a:ea typeface="微软雅黑" panose="020B0503020204020204" pitchFamily="34" charset="-122"/>
                  <a:sym typeface="+mn-ea"/>
                </a:rPr>
                <a:t>也能移动操作</a:t>
              </a:r>
              <a:endParaRPr lang="zh-CN" altLang="en-US" sz="1870" b="1" kern="0" dirty="0">
                <a:solidFill>
                  <a:schemeClr val="bg1"/>
                </a:solidFill>
                <a:latin typeface="微软雅黑" panose="020B0503020204020204" pitchFamily="34" charset="-122"/>
                <a:ea typeface="微软雅黑" panose="020B0503020204020204" pitchFamily="34" charset="-122"/>
                <a:sym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10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6386"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6387"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6388"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6389" name="矩形 6"/>
          <p:cNvSpPr>
            <a:spLocks noChangeArrowheads="1"/>
          </p:cNvSpPr>
          <p:nvPr/>
        </p:nvSpPr>
        <p:spPr bwMode="auto">
          <a:xfrm>
            <a:off x="357188" y="285750"/>
            <a:ext cx="3382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sym typeface="+mn-ea"/>
              </a:rPr>
              <a:t>全面的条码应用集成</a:t>
            </a:r>
          </a:p>
        </p:txBody>
      </p:sp>
      <p:sp>
        <p:nvSpPr>
          <p:cNvPr id="8" name="图文框 7"/>
          <p:cNvSpPr/>
          <p:nvPr/>
        </p:nvSpPr>
        <p:spPr>
          <a:xfrm>
            <a:off x="326228" y="2275860"/>
            <a:ext cx="5840505" cy="4102114"/>
          </a:xfrm>
          <a:prstGeom prst="frame">
            <a:avLst/>
          </a:prstGeom>
          <a:solidFill>
            <a:srgbClr val="0070C0"/>
          </a:soli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70" b="1"/>
          </a:p>
        </p:txBody>
      </p:sp>
      <p:sp>
        <p:nvSpPr>
          <p:cNvPr id="11" name="图文框 10"/>
          <p:cNvSpPr/>
          <p:nvPr/>
        </p:nvSpPr>
        <p:spPr>
          <a:xfrm>
            <a:off x="326228" y="2311535"/>
            <a:ext cx="5840505" cy="4102114"/>
          </a:xfrm>
          <a:prstGeom prst="frame">
            <a:avLst/>
          </a:prstGeom>
          <a:solidFill>
            <a:srgbClr val="0070C0"/>
          </a:soli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70" b="1"/>
          </a:p>
        </p:txBody>
      </p:sp>
      <p:sp>
        <p:nvSpPr>
          <p:cNvPr id="16396" name="圆角矩形 13"/>
          <p:cNvSpPr>
            <a:spLocks noChangeArrowheads="1"/>
          </p:cNvSpPr>
          <p:nvPr/>
        </p:nvSpPr>
        <p:spPr bwMode="auto">
          <a:xfrm>
            <a:off x="1382713" y="3308350"/>
            <a:ext cx="2138362" cy="2192338"/>
          </a:xfrm>
          <a:prstGeom prst="roundRect">
            <a:avLst>
              <a:gd name="adj" fmla="val 5380"/>
            </a:avLst>
          </a:prstGeom>
          <a:noFill/>
          <a:ln w="19050">
            <a:solidFill>
              <a:srgbClr val="D99694"/>
            </a:solidFill>
            <a:round/>
            <a:headEnd/>
            <a:tailEnd/>
          </a:ln>
        </p:spPr>
        <p:txBody>
          <a:bodyPr anchor="ctr"/>
          <a:lstStyle/>
          <a:p>
            <a:pPr algn="ctr" eaLnBrk="0" hangingPunct="0">
              <a:spcBef>
                <a:spcPct val="50000"/>
              </a:spcBef>
            </a:pPr>
            <a:endParaRPr lang="zh-CN" altLang="en-US" sz="1100">
              <a:latin typeface="微软雅黑" pitchFamily="34" charset="-122"/>
              <a:ea typeface="微软雅黑" pitchFamily="34" charset="-122"/>
            </a:endParaRPr>
          </a:p>
        </p:txBody>
      </p:sp>
      <p:grpSp>
        <p:nvGrpSpPr>
          <p:cNvPr id="56" name="组合 55"/>
          <p:cNvGrpSpPr/>
          <p:nvPr/>
        </p:nvGrpSpPr>
        <p:grpSpPr bwMode="auto">
          <a:xfrm>
            <a:off x="1969425" y="5062094"/>
            <a:ext cx="838125" cy="789615"/>
            <a:chOff x="6286512" y="3286124"/>
            <a:chExt cx="1428760" cy="1285884"/>
          </a:xfrm>
          <a:solidFill>
            <a:schemeClr val="bg1"/>
          </a:solidFill>
        </p:grpSpPr>
        <p:sp>
          <p:nvSpPr>
            <p:cNvPr id="57" name="圆角矩形 56"/>
            <p:cNvSpPr/>
            <p:nvPr/>
          </p:nvSpPr>
          <p:spPr bwMode="auto">
            <a:xfrm>
              <a:off x="6286512" y="3286124"/>
              <a:ext cx="1428760" cy="1285884"/>
            </a:xfrm>
            <a:prstGeom prst="roundRect">
              <a:avLst/>
            </a:prstGeom>
            <a:grpFill/>
            <a:ln w="12700" cap="flat" cmpd="sng" algn="ctr">
              <a:solidFill>
                <a:schemeClr val="accent2">
                  <a:lumMod val="60000"/>
                  <a:lumOff val="40000"/>
                </a:schemeClr>
              </a:solidFill>
              <a:prstDash val="solid"/>
              <a:round/>
              <a:headEnd type="none" w="med" len="med"/>
              <a:tailEnd type="none"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spcBef>
                  <a:spcPct val="50000"/>
                </a:spcBef>
                <a:defRPr/>
              </a:pPr>
              <a:endParaRPr lang="zh-CN" altLang="en-US" sz="1100" noProof="1">
                <a:latin typeface="微软雅黑" panose="020B0503020204020204" pitchFamily="34" charset="-122"/>
                <a:ea typeface="微软雅黑" panose="020B0503020204020204" pitchFamily="34" charset="-122"/>
              </a:endParaRPr>
            </a:p>
          </p:txBody>
        </p:sp>
        <p:sp>
          <p:nvSpPr>
            <p:cNvPr id="58" name="直接连接符 57"/>
            <p:cNvSpPr/>
            <p:nvPr/>
          </p:nvSpPr>
          <p:spPr bwMode="auto">
            <a:xfrm>
              <a:off x="6286512" y="4214818"/>
              <a:ext cx="1428760" cy="1588"/>
            </a:xfrm>
            <a:prstGeom prst="line">
              <a:avLst/>
            </a:prstGeom>
            <a:grpFill/>
            <a:ln w="12700" cap="flat" cmpd="sng" algn="ctr">
              <a:solidFill>
                <a:schemeClr val="accent2">
                  <a:lumMod val="60000"/>
                  <a:lumOff val="40000"/>
                </a:schemeClr>
              </a:solidFill>
              <a:prstDash val="solid"/>
              <a:round/>
              <a:headEnd type="none" w="med" len="med"/>
              <a:tailEnd type="none" w="med" len="med"/>
            </a:ln>
            <a:effectLst/>
          </p:spPr>
        </p:sp>
      </p:grpSp>
      <p:sp>
        <p:nvSpPr>
          <p:cNvPr id="16398" name="Text Box 13"/>
          <p:cNvSpPr txBox="1">
            <a:spLocks noChangeArrowheads="1"/>
          </p:cNvSpPr>
          <p:nvPr/>
        </p:nvSpPr>
        <p:spPr bwMode="auto">
          <a:xfrm>
            <a:off x="2170113" y="5613400"/>
            <a:ext cx="465137" cy="244475"/>
          </a:xfrm>
          <a:prstGeom prst="rect">
            <a:avLst/>
          </a:prstGeom>
          <a:noFill/>
          <a:ln w="9525">
            <a:noFill/>
            <a:miter lim="800000"/>
            <a:headEnd/>
            <a:tailEnd/>
          </a:ln>
        </p:spPr>
        <p:txBody>
          <a:bodyPr>
            <a:spAutoFit/>
          </a:bodyPr>
          <a:lstStyle/>
          <a:p>
            <a:pPr algn="ctr">
              <a:spcBef>
                <a:spcPct val="50000"/>
              </a:spcBef>
            </a:pPr>
            <a:r>
              <a:rPr lang="zh-CN" altLang="en-US" sz="1000">
                <a:latin typeface="微软雅黑" pitchFamily="34" charset="-122"/>
                <a:ea typeface="微软雅黑" pitchFamily="34" charset="-122"/>
              </a:rPr>
              <a:t>拣货</a:t>
            </a:r>
          </a:p>
        </p:txBody>
      </p:sp>
      <p:grpSp>
        <p:nvGrpSpPr>
          <p:cNvPr id="60" name="组合 59"/>
          <p:cNvGrpSpPr/>
          <p:nvPr/>
        </p:nvGrpSpPr>
        <p:grpSpPr bwMode="auto">
          <a:xfrm>
            <a:off x="1984581" y="2956449"/>
            <a:ext cx="838125" cy="789615"/>
            <a:chOff x="6286512" y="3286124"/>
            <a:chExt cx="1428760" cy="1285884"/>
          </a:xfrm>
          <a:solidFill>
            <a:schemeClr val="bg1"/>
          </a:solidFill>
        </p:grpSpPr>
        <p:sp>
          <p:nvSpPr>
            <p:cNvPr id="61" name="圆角矩形 60"/>
            <p:cNvSpPr/>
            <p:nvPr/>
          </p:nvSpPr>
          <p:spPr bwMode="auto">
            <a:xfrm>
              <a:off x="6286512" y="3286124"/>
              <a:ext cx="1428760" cy="1285884"/>
            </a:xfrm>
            <a:prstGeom prst="roundRect">
              <a:avLst/>
            </a:prstGeom>
            <a:grpFill/>
            <a:ln w="12700" cap="flat" cmpd="sng" algn="ctr">
              <a:solidFill>
                <a:schemeClr val="accent2">
                  <a:lumMod val="60000"/>
                  <a:lumOff val="40000"/>
                </a:schemeClr>
              </a:solidFill>
              <a:prstDash val="solid"/>
              <a:round/>
              <a:headEnd type="none" w="med" len="med"/>
              <a:tailEnd type="none"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spcBef>
                  <a:spcPct val="50000"/>
                </a:spcBef>
                <a:defRPr/>
              </a:pPr>
              <a:endParaRPr lang="zh-CN" altLang="en-US" sz="1100" noProof="1">
                <a:latin typeface="微软雅黑" panose="020B0503020204020204" pitchFamily="34" charset="-122"/>
                <a:ea typeface="微软雅黑" panose="020B0503020204020204" pitchFamily="34" charset="-122"/>
              </a:endParaRPr>
            </a:p>
          </p:txBody>
        </p:sp>
        <p:sp>
          <p:nvSpPr>
            <p:cNvPr id="62" name="直接连接符 61"/>
            <p:cNvSpPr/>
            <p:nvPr/>
          </p:nvSpPr>
          <p:spPr bwMode="auto">
            <a:xfrm>
              <a:off x="6286512" y="4214818"/>
              <a:ext cx="1428760" cy="1588"/>
            </a:xfrm>
            <a:prstGeom prst="line">
              <a:avLst/>
            </a:prstGeom>
            <a:grpFill/>
            <a:ln w="12700" cap="flat" cmpd="sng" algn="ctr">
              <a:solidFill>
                <a:schemeClr val="accent2">
                  <a:lumMod val="60000"/>
                  <a:lumOff val="40000"/>
                </a:schemeClr>
              </a:solidFill>
              <a:prstDash val="solid"/>
              <a:round/>
              <a:headEnd type="none" w="med" len="med"/>
              <a:tailEnd type="none" w="med" len="med"/>
            </a:ln>
            <a:effectLst/>
          </p:spPr>
        </p:sp>
      </p:grpSp>
      <p:pic>
        <p:nvPicPr>
          <p:cNvPr id="16400" name="Picture 6" descr="rfd_b"/>
          <p:cNvPicPr>
            <a:picLocks noChangeAspect="1"/>
          </p:cNvPicPr>
          <p:nvPr/>
        </p:nvPicPr>
        <p:blipFill>
          <a:blip r:embed="rId2"/>
          <a:srcRect/>
          <a:stretch>
            <a:fillRect/>
          </a:stretch>
        </p:blipFill>
        <p:spPr bwMode="auto">
          <a:xfrm>
            <a:off x="2095500" y="2997200"/>
            <a:ext cx="657225" cy="517525"/>
          </a:xfrm>
          <a:prstGeom prst="rect">
            <a:avLst/>
          </a:prstGeom>
          <a:noFill/>
          <a:ln w="9525">
            <a:noFill/>
            <a:miter lim="800000"/>
            <a:headEnd/>
            <a:tailEnd/>
          </a:ln>
        </p:spPr>
      </p:pic>
      <p:sp>
        <p:nvSpPr>
          <p:cNvPr id="16401" name="Text Box 16"/>
          <p:cNvSpPr txBox="1">
            <a:spLocks noChangeArrowheads="1"/>
          </p:cNvSpPr>
          <p:nvPr/>
        </p:nvSpPr>
        <p:spPr bwMode="auto">
          <a:xfrm>
            <a:off x="2203450" y="3503613"/>
            <a:ext cx="463550" cy="244475"/>
          </a:xfrm>
          <a:prstGeom prst="rect">
            <a:avLst/>
          </a:prstGeom>
          <a:noFill/>
          <a:ln w="9525">
            <a:noFill/>
            <a:miter lim="800000"/>
            <a:headEnd/>
            <a:tailEnd/>
          </a:ln>
        </p:spPr>
        <p:txBody>
          <a:bodyPr>
            <a:spAutoFit/>
          </a:bodyPr>
          <a:lstStyle/>
          <a:p>
            <a:pPr algn="ctr">
              <a:spcBef>
                <a:spcPct val="50000"/>
              </a:spcBef>
            </a:pPr>
            <a:r>
              <a:rPr lang="zh-CN" altLang="en-US" sz="1000">
                <a:latin typeface="微软雅黑" pitchFamily="34" charset="-122"/>
                <a:ea typeface="微软雅黑" pitchFamily="34" charset="-122"/>
              </a:rPr>
              <a:t>盘点</a:t>
            </a:r>
          </a:p>
        </p:txBody>
      </p:sp>
      <p:grpSp>
        <p:nvGrpSpPr>
          <p:cNvPr id="65" name="组合 64"/>
          <p:cNvGrpSpPr/>
          <p:nvPr/>
        </p:nvGrpSpPr>
        <p:grpSpPr bwMode="auto">
          <a:xfrm>
            <a:off x="1005586" y="3526732"/>
            <a:ext cx="838125" cy="789615"/>
            <a:chOff x="6286512" y="3286124"/>
            <a:chExt cx="1428760" cy="1285884"/>
          </a:xfrm>
          <a:solidFill>
            <a:schemeClr val="bg1"/>
          </a:solidFill>
        </p:grpSpPr>
        <p:sp>
          <p:nvSpPr>
            <p:cNvPr id="66" name="圆角矩形 65"/>
            <p:cNvSpPr/>
            <p:nvPr/>
          </p:nvSpPr>
          <p:spPr bwMode="auto">
            <a:xfrm>
              <a:off x="6286512" y="3286124"/>
              <a:ext cx="1428760" cy="1285884"/>
            </a:xfrm>
            <a:prstGeom prst="roundRect">
              <a:avLst/>
            </a:prstGeom>
            <a:grpFill/>
            <a:ln w="12700" cap="flat" cmpd="sng" algn="ctr">
              <a:solidFill>
                <a:schemeClr val="accent2">
                  <a:lumMod val="60000"/>
                  <a:lumOff val="40000"/>
                </a:schemeClr>
              </a:solidFill>
              <a:prstDash val="solid"/>
              <a:round/>
              <a:headEnd type="none" w="med" len="med"/>
              <a:tailEnd type="none"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spcBef>
                  <a:spcPct val="50000"/>
                </a:spcBef>
                <a:defRPr/>
              </a:pPr>
              <a:endParaRPr lang="zh-CN" altLang="en-US" sz="1100" noProof="1">
                <a:latin typeface="微软雅黑" panose="020B0503020204020204" pitchFamily="34" charset="-122"/>
                <a:ea typeface="微软雅黑" panose="020B0503020204020204" pitchFamily="34" charset="-122"/>
              </a:endParaRPr>
            </a:p>
          </p:txBody>
        </p:sp>
        <p:sp>
          <p:nvSpPr>
            <p:cNvPr id="67" name="直接连接符 66"/>
            <p:cNvSpPr/>
            <p:nvPr/>
          </p:nvSpPr>
          <p:spPr bwMode="auto">
            <a:xfrm>
              <a:off x="6286512" y="4214818"/>
              <a:ext cx="1428760" cy="1588"/>
            </a:xfrm>
            <a:prstGeom prst="line">
              <a:avLst/>
            </a:prstGeom>
            <a:grpFill/>
            <a:ln w="12700" cap="flat" cmpd="sng" algn="ctr">
              <a:solidFill>
                <a:schemeClr val="accent2">
                  <a:lumMod val="60000"/>
                  <a:lumOff val="40000"/>
                </a:schemeClr>
              </a:solidFill>
              <a:prstDash val="solid"/>
              <a:round/>
              <a:headEnd type="none" w="med" len="med"/>
              <a:tailEnd type="none" w="med" len="med"/>
            </a:ln>
            <a:effectLst/>
          </p:spPr>
        </p:sp>
      </p:grpSp>
      <p:pic>
        <p:nvPicPr>
          <p:cNvPr id="16403" name="Picture 5" descr="rfd_a"/>
          <p:cNvPicPr>
            <a:picLocks noChangeAspect="1"/>
          </p:cNvPicPr>
          <p:nvPr/>
        </p:nvPicPr>
        <p:blipFill>
          <a:blip r:embed="rId3"/>
          <a:srcRect/>
          <a:stretch>
            <a:fillRect/>
          </a:stretch>
        </p:blipFill>
        <p:spPr bwMode="auto">
          <a:xfrm>
            <a:off x="1090613" y="3546475"/>
            <a:ext cx="684212" cy="544513"/>
          </a:xfrm>
          <a:prstGeom prst="rect">
            <a:avLst/>
          </a:prstGeom>
          <a:noFill/>
          <a:ln w="9525">
            <a:noFill/>
            <a:miter lim="800000"/>
            <a:headEnd/>
            <a:tailEnd/>
          </a:ln>
        </p:spPr>
      </p:pic>
      <p:sp>
        <p:nvSpPr>
          <p:cNvPr id="16404" name="Text Box 11"/>
          <p:cNvSpPr txBox="1">
            <a:spLocks noChangeArrowheads="1"/>
          </p:cNvSpPr>
          <p:nvPr/>
        </p:nvSpPr>
        <p:spPr bwMode="auto">
          <a:xfrm>
            <a:off x="1192213" y="4075113"/>
            <a:ext cx="463550" cy="244475"/>
          </a:xfrm>
          <a:prstGeom prst="rect">
            <a:avLst/>
          </a:prstGeom>
          <a:noFill/>
          <a:ln w="9525">
            <a:noFill/>
            <a:miter lim="800000"/>
            <a:headEnd/>
            <a:tailEnd/>
          </a:ln>
        </p:spPr>
        <p:txBody>
          <a:bodyPr>
            <a:spAutoFit/>
          </a:bodyPr>
          <a:lstStyle/>
          <a:p>
            <a:pPr algn="ctr">
              <a:spcBef>
                <a:spcPct val="50000"/>
              </a:spcBef>
            </a:pPr>
            <a:r>
              <a:rPr lang="zh-CN" altLang="en-US" sz="1000">
                <a:latin typeface="微软雅黑" pitchFamily="34" charset="-122"/>
                <a:ea typeface="微软雅黑" pitchFamily="34" charset="-122"/>
              </a:rPr>
              <a:t>收货</a:t>
            </a:r>
          </a:p>
        </p:txBody>
      </p:sp>
      <p:grpSp>
        <p:nvGrpSpPr>
          <p:cNvPr id="70" name="组合 69"/>
          <p:cNvGrpSpPr/>
          <p:nvPr/>
        </p:nvGrpSpPr>
        <p:grpSpPr bwMode="auto">
          <a:xfrm>
            <a:off x="1005586" y="4491817"/>
            <a:ext cx="838125" cy="789615"/>
            <a:chOff x="6286512" y="3286124"/>
            <a:chExt cx="1428760" cy="1285884"/>
          </a:xfrm>
          <a:solidFill>
            <a:schemeClr val="bg1"/>
          </a:solidFill>
        </p:grpSpPr>
        <p:sp>
          <p:nvSpPr>
            <p:cNvPr id="71" name="圆角矩形 70"/>
            <p:cNvSpPr/>
            <p:nvPr/>
          </p:nvSpPr>
          <p:spPr bwMode="auto">
            <a:xfrm>
              <a:off x="6286512" y="3286124"/>
              <a:ext cx="1428760" cy="1285884"/>
            </a:xfrm>
            <a:prstGeom prst="roundRect">
              <a:avLst/>
            </a:prstGeom>
            <a:grpFill/>
            <a:ln w="12700" cap="flat" cmpd="sng" algn="ctr">
              <a:solidFill>
                <a:schemeClr val="accent2">
                  <a:lumMod val="60000"/>
                  <a:lumOff val="40000"/>
                </a:schemeClr>
              </a:solidFill>
              <a:prstDash val="solid"/>
              <a:round/>
              <a:headEnd type="none" w="med" len="med"/>
              <a:tailEnd type="none"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spcBef>
                  <a:spcPct val="50000"/>
                </a:spcBef>
                <a:defRPr/>
              </a:pPr>
              <a:endParaRPr lang="zh-CN" altLang="en-US" sz="1100" noProof="1">
                <a:latin typeface="微软雅黑" panose="020B0503020204020204" pitchFamily="34" charset="-122"/>
                <a:ea typeface="微软雅黑" panose="020B0503020204020204" pitchFamily="34" charset="-122"/>
              </a:endParaRPr>
            </a:p>
          </p:txBody>
        </p:sp>
        <p:sp>
          <p:nvSpPr>
            <p:cNvPr id="72" name="直接连接符 71"/>
            <p:cNvSpPr/>
            <p:nvPr/>
          </p:nvSpPr>
          <p:spPr bwMode="auto">
            <a:xfrm>
              <a:off x="6286512" y="4214818"/>
              <a:ext cx="1428760" cy="1588"/>
            </a:xfrm>
            <a:prstGeom prst="line">
              <a:avLst/>
            </a:prstGeom>
            <a:grpFill/>
            <a:ln w="12700" cap="flat" cmpd="sng" algn="ctr">
              <a:solidFill>
                <a:schemeClr val="accent2">
                  <a:lumMod val="60000"/>
                  <a:lumOff val="40000"/>
                </a:schemeClr>
              </a:solidFill>
              <a:prstDash val="solid"/>
              <a:round/>
              <a:headEnd type="none" w="med" len="med"/>
              <a:tailEnd type="none" w="med" len="med"/>
            </a:ln>
            <a:effectLst/>
          </p:spPr>
        </p:sp>
      </p:grpSp>
      <p:pic>
        <p:nvPicPr>
          <p:cNvPr id="16406" name="Picture 10" descr="rfd_f"/>
          <p:cNvPicPr>
            <a:picLocks noChangeAspect="1"/>
          </p:cNvPicPr>
          <p:nvPr/>
        </p:nvPicPr>
        <p:blipFill>
          <a:blip r:embed="rId4"/>
          <a:srcRect/>
          <a:stretch>
            <a:fillRect/>
          </a:stretch>
        </p:blipFill>
        <p:spPr bwMode="auto">
          <a:xfrm>
            <a:off x="1109663" y="4516438"/>
            <a:ext cx="666750" cy="542925"/>
          </a:xfrm>
          <a:prstGeom prst="rect">
            <a:avLst/>
          </a:prstGeom>
          <a:noFill/>
          <a:ln w="9525">
            <a:noFill/>
            <a:miter lim="800000"/>
            <a:headEnd/>
            <a:tailEnd/>
          </a:ln>
        </p:spPr>
      </p:pic>
      <p:sp>
        <p:nvSpPr>
          <p:cNvPr id="16407" name="Text Box 12"/>
          <p:cNvSpPr txBox="1">
            <a:spLocks noChangeArrowheads="1"/>
          </p:cNvSpPr>
          <p:nvPr/>
        </p:nvSpPr>
        <p:spPr bwMode="auto">
          <a:xfrm>
            <a:off x="1198563" y="5041900"/>
            <a:ext cx="463550" cy="244475"/>
          </a:xfrm>
          <a:prstGeom prst="rect">
            <a:avLst/>
          </a:prstGeom>
          <a:noFill/>
          <a:ln w="9525">
            <a:noFill/>
            <a:miter lim="800000"/>
            <a:headEnd/>
            <a:tailEnd/>
          </a:ln>
        </p:spPr>
        <p:txBody>
          <a:bodyPr>
            <a:spAutoFit/>
          </a:bodyPr>
          <a:lstStyle/>
          <a:p>
            <a:pPr algn="ctr">
              <a:spcBef>
                <a:spcPct val="50000"/>
              </a:spcBef>
            </a:pPr>
            <a:r>
              <a:rPr lang="zh-CN" altLang="en-US" sz="1000">
                <a:latin typeface="微软雅黑" pitchFamily="34" charset="-122"/>
                <a:ea typeface="微软雅黑" pitchFamily="34" charset="-122"/>
              </a:rPr>
              <a:t>上架</a:t>
            </a:r>
          </a:p>
        </p:txBody>
      </p:sp>
      <p:grpSp>
        <p:nvGrpSpPr>
          <p:cNvPr id="75" name="组合 74"/>
          <p:cNvGrpSpPr/>
          <p:nvPr/>
        </p:nvGrpSpPr>
        <p:grpSpPr bwMode="auto">
          <a:xfrm>
            <a:off x="3100898" y="4491817"/>
            <a:ext cx="838125" cy="789615"/>
            <a:chOff x="6286512" y="3286124"/>
            <a:chExt cx="1428760" cy="1285884"/>
          </a:xfrm>
          <a:solidFill>
            <a:schemeClr val="bg1"/>
          </a:solidFill>
        </p:grpSpPr>
        <p:sp>
          <p:nvSpPr>
            <p:cNvPr id="76" name="圆角矩形 75"/>
            <p:cNvSpPr/>
            <p:nvPr/>
          </p:nvSpPr>
          <p:spPr bwMode="auto">
            <a:xfrm>
              <a:off x="6286512" y="3286124"/>
              <a:ext cx="1428760" cy="1285884"/>
            </a:xfrm>
            <a:prstGeom prst="roundRect">
              <a:avLst/>
            </a:prstGeom>
            <a:grpFill/>
            <a:ln w="12700" cap="flat" cmpd="sng" algn="ctr">
              <a:solidFill>
                <a:schemeClr val="accent2">
                  <a:lumMod val="60000"/>
                  <a:lumOff val="40000"/>
                </a:schemeClr>
              </a:solidFill>
              <a:prstDash val="solid"/>
              <a:round/>
              <a:headEnd type="none" w="med" len="med"/>
              <a:tailEnd type="none"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spcBef>
                  <a:spcPct val="50000"/>
                </a:spcBef>
                <a:defRPr/>
              </a:pPr>
              <a:endParaRPr lang="zh-CN" altLang="en-US" sz="1100" noProof="1">
                <a:latin typeface="微软雅黑" panose="020B0503020204020204" pitchFamily="34" charset="-122"/>
                <a:ea typeface="微软雅黑" panose="020B0503020204020204" pitchFamily="34" charset="-122"/>
              </a:endParaRPr>
            </a:p>
          </p:txBody>
        </p:sp>
        <p:sp>
          <p:nvSpPr>
            <p:cNvPr id="77" name="直接连接符 76"/>
            <p:cNvSpPr/>
            <p:nvPr/>
          </p:nvSpPr>
          <p:spPr bwMode="auto">
            <a:xfrm>
              <a:off x="6286512" y="4214818"/>
              <a:ext cx="1428760" cy="1588"/>
            </a:xfrm>
            <a:prstGeom prst="line">
              <a:avLst/>
            </a:prstGeom>
            <a:grpFill/>
            <a:ln w="12700" cap="flat" cmpd="sng" algn="ctr">
              <a:solidFill>
                <a:schemeClr val="accent2">
                  <a:lumMod val="60000"/>
                  <a:lumOff val="40000"/>
                </a:schemeClr>
              </a:solidFill>
              <a:prstDash val="solid"/>
              <a:round/>
              <a:headEnd type="none" w="med" len="med"/>
              <a:tailEnd type="none" w="med" len="med"/>
            </a:ln>
            <a:effectLst/>
          </p:spPr>
        </p:sp>
      </p:grpSp>
      <p:sp>
        <p:nvSpPr>
          <p:cNvPr id="16409" name="Text Box 15"/>
          <p:cNvSpPr txBox="1">
            <a:spLocks noChangeArrowheads="1"/>
          </p:cNvSpPr>
          <p:nvPr/>
        </p:nvSpPr>
        <p:spPr bwMode="auto">
          <a:xfrm>
            <a:off x="3281363" y="5026025"/>
            <a:ext cx="465137" cy="223838"/>
          </a:xfrm>
          <a:prstGeom prst="rect">
            <a:avLst/>
          </a:prstGeom>
          <a:noFill/>
          <a:ln w="9525">
            <a:noFill/>
            <a:miter lim="800000"/>
            <a:headEnd/>
            <a:tailEnd/>
          </a:ln>
        </p:spPr>
        <p:txBody>
          <a:bodyPr>
            <a:spAutoFit/>
          </a:bodyPr>
          <a:lstStyle/>
          <a:p>
            <a:pPr algn="ctr">
              <a:spcBef>
                <a:spcPct val="50000"/>
              </a:spcBef>
            </a:pPr>
            <a:r>
              <a:rPr lang="zh-CN" altLang="en-US" sz="1000">
                <a:latin typeface="微软雅黑" pitchFamily="34" charset="-122"/>
                <a:ea typeface="微软雅黑" pitchFamily="34" charset="-122"/>
              </a:rPr>
              <a:t>发货</a:t>
            </a:r>
          </a:p>
        </p:txBody>
      </p:sp>
      <p:grpSp>
        <p:nvGrpSpPr>
          <p:cNvPr id="79" name="组合 78"/>
          <p:cNvGrpSpPr/>
          <p:nvPr/>
        </p:nvGrpSpPr>
        <p:grpSpPr bwMode="auto">
          <a:xfrm>
            <a:off x="3100898" y="3526732"/>
            <a:ext cx="838125" cy="789615"/>
            <a:chOff x="6286512" y="3286124"/>
            <a:chExt cx="1428760" cy="1285884"/>
          </a:xfrm>
          <a:solidFill>
            <a:schemeClr val="bg1"/>
          </a:solidFill>
        </p:grpSpPr>
        <p:sp>
          <p:nvSpPr>
            <p:cNvPr id="80" name="圆角矩形 79"/>
            <p:cNvSpPr/>
            <p:nvPr/>
          </p:nvSpPr>
          <p:spPr bwMode="auto">
            <a:xfrm>
              <a:off x="6286512" y="3286124"/>
              <a:ext cx="1428760" cy="1285884"/>
            </a:xfrm>
            <a:prstGeom prst="roundRect">
              <a:avLst/>
            </a:prstGeom>
            <a:grpFill/>
            <a:ln w="12700" cap="flat" cmpd="sng" algn="ctr">
              <a:solidFill>
                <a:schemeClr val="accent2">
                  <a:lumMod val="60000"/>
                  <a:lumOff val="40000"/>
                </a:schemeClr>
              </a:solidFill>
              <a:prstDash val="solid"/>
              <a:round/>
              <a:headEnd type="none" w="med" len="med"/>
              <a:tailEnd type="none" w="med" len="me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0" hangingPunct="0">
                <a:spcBef>
                  <a:spcPct val="50000"/>
                </a:spcBef>
                <a:defRPr/>
              </a:pPr>
              <a:endParaRPr lang="zh-CN" altLang="en-US" sz="1100" noProof="1">
                <a:latin typeface="微软雅黑" panose="020B0503020204020204" pitchFamily="34" charset="-122"/>
                <a:ea typeface="微软雅黑" panose="020B0503020204020204" pitchFamily="34" charset="-122"/>
              </a:endParaRPr>
            </a:p>
          </p:txBody>
        </p:sp>
        <p:sp>
          <p:nvSpPr>
            <p:cNvPr id="81" name="直接连接符 80"/>
            <p:cNvSpPr/>
            <p:nvPr/>
          </p:nvSpPr>
          <p:spPr bwMode="auto">
            <a:xfrm>
              <a:off x="6286512" y="4214818"/>
              <a:ext cx="1428760" cy="1588"/>
            </a:xfrm>
            <a:prstGeom prst="line">
              <a:avLst/>
            </a:prstGeom>
            <a:grpFill/>
            <a:ln w="12700" cap="flat" cmpd="sng" algn="ctr">
              <a:solidFill>
                <a:schemeClr val="accent2">
                  <a:lumMod val="60000"/>
                  <a:lumOff val="40000"/>
                </a:schemeClr>
              </a:solidFill>
              <a:prstDash val="solid"/>
              <a:round/>
              <a:headEnd type="none" w="med" len="med"/>
              <a:tailEnd type="none" w="med" len="med"/>
            </a:ln>
            <a:effectLst/>
          </p:spPr>
        </p:sp>
      </p:grpSp>
      <p:pic>
        <p:nvPicPr>
          <p:cNvPr id="16411" name="Picture 8" descr="rfd_d"/>
          <p:cNvPicPr>
            <a:picLocks noChangeAspect="1"/>
          </p:cNvPicPr>
          <p:nvPr/>
        </p:nvPicPr>
        <p:blipFill>
          <a:blip r:embed="rId5"/>
          <a:srcRect/>
          <a:stretch>
            <a:fillRect/>
          </a:stretch>
        </p:blipFill>
        <p:spPr bwMode="auto">
          <a:xfrm>
            <a:off x="3192463" y="4498975"/>
            <a:ext cx="666750" cy="546100"/>
          </a:xfrm>
          <a:prstGeom prst="rect">
            <a:avLst/>
          </a:prstGeom>
          <a:noFill/>
          <a:ln w="9525">
            <a:noFill/>
            <a:miter lim="800000"/>
            <a:headEnd/>
            <a:tailEnd/>
          </a:ln>
        </p:spPr>
      </p:pic>
      <p:sp>
        <p:nvSpPr>
          <p:cNvPr id="16412" name="Text Box 14"/>
          <p:cNvSpPr txBox="1">
            <a:spLocks noChangeArrowheads="1"/>
          </p:cNvSpPr>
          <p:nvPr/>
        </p:nvSpPr>
        <p:spPr bwMode="auto">
          <a:xfrm>
            <a:off x="3292475" y="4067175"/>
            <a:ext cx="465138" cy="223838"/>
          </a:xfrm>
          <a:prstGeom prst="rect">
            <a:avLst/>
          </a:prstGeom>
          <a:noFill/>
          <a:ln w="9525">
            <a:noFill/>
            <a:miter lim="800000"/>
            <a:headEnd/>
            <a:tailEnd/>
          </a:ln>
        </p:spPr>
        <p:txBody>
          <a:bodyPr>
            <a:spAutoFit/>
          </a:bodyPr>
          <a:lstStyle/>
          <a:p>
            <a:pPr algn="ctr">
              <a:spcBef>
                <a:spcPct val="50000"/>
              </a:spcBef>
            </a:pPr>
            <a:r>
              <a:rPr lang="zh-CN" altLang="en-US" sz="1000">
                <a:latin typeface="微软雅黑" pitchFamily="34" charset="-122"/>
                <a:ea typeface="微软雅黑" pitchFamily="34" charset="-122"/>
              </a:rPr>
              <a:t>移库</a:t>
            </a:r>
          </a:p>
        </p:txBody>
      </p:sp>
      <p:pic>
        <p:nvPicPr>
          <p:cNvPr id="16413" name="Picture 7" descr="rfd_c"/>
          <p:cNvPicPr>
            <a:picLocks noChangeAspect="1"/>
          </p:cNvPicPr>
          <p:nvPr/>
        </p:nvPicPr>
        <p:blipFill>
          <a:blip r:embed="rId6"/>
          <a:srcRect/>
          <a:stretch>
            <a:fillRect/>
          </a:stretch>
        </p:blipFill>
        <p:spPr bwMode="auto">
          <a:xfrm>
            <a:off x="3187700" y="3557588"/>
            <a:ext cx="688975" cy="525462"/>
          </a:xfrm>
          <a:prstGeom prst="rect">
            <a:avLst/>
          </a:prstGeom>
          <a:noFill/>
          <a:ln w="9525">
            <a:noFill/>
            <a:miter lim="800000"/>
            <a:headEnd/>
            <a:tailEnd/>
          </a:ln>
        </p:spPr>
      </p:pic>
      <p:pic>
        <p:nvPicPr>
          <p:cNvPr id="16414" name="Picture 9" descr="rfd_e"/>
          <p:cNvPicPr>
            <a:picLocks noChangeAspect="1"/>
          </p:cNvPicPr>
          <p:nvPr/>
        </p:nvPicPr>
        <p:blipFill>
          <a:blip r:embed="rId7"/>
          <a:srcRect/>
          <a:stretch>
            <a:fillRect/>
          </a:stretch>
        </p:blipFill>
        <p:spPr bwMode="auto">
          <a:xfrm>
            <a:off x="2052638" y="5089525"/>
            <a:ext cx="673100" cy="531813"/>
          </a:xfrm>
          <a:prstGeom prst="rect">
            <a:avLst/>
          </a:prstGeom>
          <a:noFill/>
          <a:ln w="9525">
            <a:noFill/>
            <a:miter lim="800000"/>
            <a:headEnd/>
            <a:tailEnd/>
          </a:ln>
        </p:spPr>
      </p:pic>
      <p:pic>
        <p:nvPicPr>
          <p:cNvPr id="16415" name="Picture 3" descr="D:\工作任务\项目文档\高级库存管理\图片素材\捕获.PNG"/>
          <p:cNvPicPr>
            <a:picLocks noChangeAspect="1"/>
          </p:cNvPicPr>
          <p:nvPr/>
        </p:nvPicPr>
        <p:blipFill>
          <a:blip r:embed="rId8"/>
          <a:srcRect/>
          <a:stretch>
            <a:fillRect/>
          </a:stretch>
        </p:blipFill>
        <p:spPr bwMode="auto">
          <a:xfrm>
            <a:off x="327025" y="1081088"/>
            <a:ext cx="3684588" cy="1290637"/>
          </a:xfrm>
          <a:prstGeom prst="rect">
            <a:avLst/>
          </a:prstGeom>
          <a:noFill/>
          <a:ln w="9525">
            <a:noFill/>
            <a:miter lim="800000"/>
            <a:headEnd/>
            <a:tailEnd/>
          </a:ln>
        </p:spPr>
      </p:pic>
      <p:sp>
        <p:nvSpPr>
          <p:cNvPr id="10" name="矩形 9"/>
          <p:cNvSpPr/>
          <p:nvPr/>
        </p:nvSpPr>
        <p:spPr>
          <a:xfrm>
            <a:off x="4011295" y="3137535"/>
            <a:ext cx="4929505" cy="2533015"/>
          </a:xfrm>
          <a:prstGeom prst="rect">
            <a:avLst/>
          </a:prstGeom>
          <a:solidFill>
            <a:srgbClr val="0070C0"/>
          </a:solidFill>
          <a:ln w="127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70" b="1"/>
          </a:p>
        </p:txBody>
      </p:sp>
      <p:sp>
        <p:nvSpPr>
          <p:cNvPr id="16" name="矩形 18"/>
          <p:cNvSpPr>
            <a:spLocks noChangeArrowheads="1"/>
          </p:cNvSpPr>
          <p:nvPr/>
        </p:nvSpPr>
        <p:spPr bwMode="auto">
          <a:xfrm>
            <a:off x="4108450" y="3235325"/>
            <a:ext cx="4832350" cy="2338388"/>
          </a:xfrm>
          <a:prstGeom prst="rect">
            <a:avLst/>
          </a:prstGeom>
          <a:noFill/>
          <a:ln>
            <a:noFill/>
          </a:ln>
        </p:spPr>
        <p:txBody>
          <a:bodyPr>
            <a:spAutoFit/>
          </a:bodyPr>
          <a:lstStyle/>
          <a:p>
            <a:pPr>
              <a:spcBef>
                <a:spcPct val="50000"/>
              </a:spcBef>
              <a:buFont typeface="Wingdings" panose="05000000000000000000" pitchFamily="2" charset="2"/>
              <a:buChar char="ü"/>
              <a:defRPr/>
            </a:pPr>
            <a:r>
              <a:rPr lang="zh-CN" altLang="en-US" sz="1200" b="1" dirty="0">
                <a:solidFill>
                  <a:srgbClr val="FF0000"/>
                </a:solidFill>
                <a:latin typeface="微软雅黑" panose="020B0503020204020204" pitchFamily="34" charset="-122"/>
                <a:ea typeface="微软雅黑" panose="020B0503020204020204" pitchFamily="34" charset="-122"/>
                <a:sym typeface="+mn-ea"/>
              </a:rPr>
              <a:t>  数据实时传递</a:t>
            </a:r>
            <a:endParaRPr lang="en-US" altLang="zh-CN" sz="1870" b="1" noProof="1">
              <a:solidFill>
                <a:srgbClr val="B40000"/>
              </a:solidFill>
              <a:latin typeface="微软雅黑" panose="020B0503020204020204" pitchFamily="34" charset="-122"/>
              <a:ea typeface="微软雅黑" panose="020B0503020204020204" pitchFamily="34" charset="-122"/>
            </a:endParaRPr>
          </a:p>
          <a:p>
            <a:pPr>
              <a:spcBef>
                <a:spcPct val="50000"/>
              </a:spcBef>
              <a:defRPr/>
            </a:pPr>
            <a:r>
              <a:rPr lang="zh-CN" altLang="en-US" sz="1000" dirty="0">
                <a:solidFill>
                  <a:schemeClr val="bg1"/>
                </a:solidFill>
                <a:latin typeface="微软雅黑" panose="020B0503020204020204" pitchFamily="34" charset="-122"/>
                <a:ea typeface="微软雅黑" panose="020B0503020204020204" pitchFamily="34" charset="-122"/>
                <a:sym typeface="+mn-ea"/>
              </a:rPr>
              <a:t>这是最直接的收益，避免了通过单据进行数据传递带来的延迟和数据错误。</a:t>
            </a:r>
            <a:endParaRPr lang="en-US" altLang="zh-CN" sz="1870" b="1" noProof="1">
              <a:solidFill>
                <a:schemeClr val="bg1"/>
              </a:solidFill>
              <a:latin typeface="微软雅黑" panose="020B0503020204020204" pitchFamily="34" charset="-122"/>
              <a:ea typeface="微软雅黑" panose="020B0503020204020204" pitchFamily="34" charset="-122"/>
            </a:endParaRPr>
          </a:p>
          <a:p>
            <a:pPr>
              <a:spcBef>
                <a:spcPct val="50000"/>
              </a:spcBef>
              <a:buFont typeface="Wingdings" panose="05000000000000000000" pitchFamily="2" charset="2"/>
              <a:buChar char="ü"/>
              <a:defRPr/>
            </a:pPr>
            <a:r>
              <a:rPr lang="zh-CN" altLang="en-US" sz="1200" b="1" dirty="0">
                <a:solidFill>
                  <a:srgbClr val="FF0000"/>
                </a:solidFill>
                <a:latin typeface="微软雅黑" panose="020B0503020204020204" pitchFamily="34" charset="-122"/>
                <a:ea typeface="微软雅黑" panose="020B0503020204020204" pitchFamily="34" charset="-122"/>
                <a:sym typeface="+mn-ea"/>
              </a:rPr>
              <a:t>  作业流程衔接</a:t>
            </a:r>
            <a:r>
              <a:rPr lang="zh-CN" altLang="en-US" sz="1200" b="1" dirty="0">
                <a:solidFill>
                  <a:schemeClr val="bg1"/>
                </a:solidFill>
                <a:latin typeface="微软雅黑" panose="020B0503020204020204" pitchFamily="34" charset="-122"/>
                <a:ea typeface="微软雅黑" panose="020B0503020204020204" pitchFamily="34" charset="-122"/>
                <a:sym typeface="+mn-ea"/>
              </a:rPr>
              <a:t> </a:t>
            </a:r>
            <a:endParaRPr lang="en-US" altLang="zh-CN" sz="1870" b="1" noProof="1">
              <a:solidFill>
                <a:schemeClr val="bg1"/>
              </a:solidFill>
              <a:latin typeface="微软雅黑" panose="020B0503020204020204" pitchFamily="34" charset="-122"/>
              <a:ea typeface="微软雅黑" panose="020B0503020204020204" pitchFamily="34" charset="-122"/>
            </a:endParaRPr>
          </a:p>
          <a:p>
            <a:pPr>
              <a:spcBef>
                <a:spcPct val="50000"/>
              </a:spcBef>
              <a:defRPr/>
            </a:pPr>
            <a:r>
              <a:rPr lang="zh-CN" altLang="en-US" sz="1000" dirty="0">
                <a:solidFill>
                  <a:schemeClr val="bg1"/>
                </a:solidFill>
                <a:latin typeface="微软雅黑" panose="020B0503020204020204" pitchFamily="34" charset="-122"/>
                <a:ea typeface="微软雅黑" panose="020B0503020204020204" pitchFamily="34" charset="-122"/>
                <a:sym typeface="+mn-ea"/>
              </a:rPr>
              <a:t>通过使用条码和无线手持终端</a:t>
            </a:r>
            <a:r>
              <a:rPr lang="en-US" altLang="zh-CN" sz="1000" dirty="0">
                <a:solidFill>
                  <a:schemeClr val="bg1"/>
                </a:solidFill>
                <a:latin typeface="微软雅黑" panose="020B0503020204020204" pitchFamily="34" charset="-122"/>
                <a:ea typeface="微软雅黑" panose="020B0503020204020204" pitchFamily="34" charset="-122"/>
                <a:sym typeface="+mn-ea"/>
              </a:rPr>
              <a:t>APP</a:t>
            </a:r>
            <a:r>
              <a:rPr lang="zh-CN" altLang="en-US" sz="1000" dirty="0">
                <a:solidFill>
                  <a:schemeClr val="bg1"/>
                </a:solidFill>
                <a:latin typeface="微软雅黑" panose="020B0503020204020204" pitchFamily="34" charset="-122"/>
                <a:ea typeface="微软雅黑" panose="020B0503020204020204" pitchFamily="34" charset="-122"/>
                <a:sym typeface="+mn-ea"/>
              </a:rPr>
              <a:t>的结合，可以将不同作业区和不同作业段的任务高效地衔接在一起。</a:t>
            </a:r>
            <a:endParaRPr lang="en-US" altLang="zh-CN" sz="1200" b="1" noProof="1">
              <a:solidFill>
                <a:srgbClr val="B40000"/>
              </a:solidFill>
              <a:latin typeface="微软雅黑" panose="020B0503020204020204" pitchFamily="34" charset="-122"/>
              <a:ea typeface="微软雅黑" panose="020B0503020204020204" pitchFamily="34" charset="-122"/>
            </a:endParaRPr>
          </a:p>
          <a:p>
            <a:pPr>
              <a:spcBef>
                <a:spcPct val="50000"/>
              </a:spcBef>
              <a:buFont typeface="Wingdings" panose="05000000000000000000" pitchFamily="2" charset="2"/>
              <a:buChar char="ü"/>
              <a:defRPr/>
            </a:pPr>
            <a:r>
              <a:rPr lang="zh-CN" altLang="en-US" sz="1200" b="1" dirty="0">
                <a:solidFill>
                  <a:srgbClr val="FF0000"/>
                </a:solidFill>
                <a:latin typeface="微软雅黑" panose="020B0503020204020204" pitchFamily="34" charset="-122"/>
                <a:ea typeface="微软雅黑" panose="020B0503020204020204" pitchFamily="34" charset="-122"/>
                <a:sym typeface="+mn-ea"/>
              </a:rPr>
              <a:t>  任务动态调度</a:t>
            </a:r>
            <a:endParaRPr lang="en-US" altLang="zh-CN" sz="1870" b="1" noProof="1">
              <a:solidFill>
                <a:srgbClr val="B40000"/>
              </a:solidFill>
              <a:latin typeface="微软雅黑" panose="020B0503020204020204" pitchFamily="34" charset="-122"/>
              <a:ea typeface="微软雅黑" panose="020B0503020204020204" pitchFamily="34" charset="-122"/>
            </a:endParaRPr>
          </a:p>
          <a:p>
            <a:pPr>
              <a:spcBef>
                <a:spcPct val="50000"/>
              </a:spcBef>
              <a:defRPr/>
            </a:pPr>
            <a:r>
              <a:rPr lang="zh-CN" altLang="en-US" sz="1000" dirty="0">
                <a:solidFill>
                  <a:schemeClr val="bg1"/>
                </a:solidFill>
                <a:latin typeface="微软雅黑" panose="020B0503020204020204" pitchFamily="34" charset="-122"/>
                <a:ea typeface="微软雅黑" panose="020B0503020204020204" pitchFamily="34" charset="-122"/>
                <a:sym typeface="+mn-ea"/>
              </a:rPr>
              <a:t>仓库现场作业人员可以使用</a:t>
            </a:r>
            <a:r>
              <a:rPr lang="en-US" altLang="zh-CN" sz="1000" dirty="0">
                <a:solidFill>
                  <a:schemeClr val="bg1"/>
                </a:solidFill>
                <a:latin typeface="微软雅黑" panose="020B0503020204020204" pitchFamily="34" charset="-122"/>
                <a:ea typeface="微软雅黑" panose="020B0503020204020204" pitchFamily="34" charset="-122"/>
                <a:sym typeface="+mn-ea"/>
              </a:rPr>
              <a:t>A	PP</a:t>
            </a:r>
            <a:r>
              <a:rPr lang="zh-CN" altLang="en-US" sz="1000" dirty="0">
                <a:solidFill>
                  <a:schemeClr val="bg1"/>
                </a:solidFill>
                <a:latin typeface="微软雅黑" panose="020B0503020204020204" pitchFamily="34" charset="-122"/>
                <a:ea typeface="微软雅黑" panose="020B0503020204020204" pitchFamily="34" charset="-122"/>
                <a:sym typeface="+mn-ea"/>
              </a:rPr>
              <a:t>根据所在的作业区动态获取作业指令，避免出现作业中断，提高订单执行的效率。</a:t>
            </a:r>
            <a:endParaRPr lang="zh-CN" altLang="en-US" sz="1870" noProof="1">
              <a:solidFill>
                <a:srgbClr val="000000"/>
              </a:solidFill>
              <a:latin typeface="微软雅黑" panose="020B0503020204020204" pitchFamily="34" charset="-122"/>
              <a:ea typeface="微软雅黑" panose="020B0503020204020204" pitchFamily="34" charset="-122"/>
            </a:endParaRPr>
          </a:p>
          <a:p>
            <a:pPr>
              <a:spcBef>
                <a:spcPct val="50000"/>
              </a:spcBef>
              <a:buFont typeface="Wingdings" panose="05000000000000000000" pitchFamily="2" charset="2"/>
              <a:buChar char="ü"/>
              <a:defRPr/>
            </a:pPr>
            <a:r>
              <a:rPr lang="zh-CN" altLang="en-US" sz="1200" b="1" dirty="0">
                <a:solidFill>
                  <a:srgbClr val="FF0000"/>
                </a:solidFill>
                <a:latin typeface="微软雅黑" panose="020B0503020204020204" pitchFamily="34" charset="-122"/>
                <a:ea typeface="微软雅黑" panose="020B0503020204020204" pitchFamily="34" charset="-122"/>
                <a:sym typeface="+mn-ea"/>
              </a:rPr>
              <a:t> 移动查询</a:t>
            </a:r>
            <a:endParaRPr lang="en-US" altLang="zh-CN" sz="1870" b="1" noProof="1">
              <a:solidFill>
                <a:srgbClr val="B40000"/>
              </a:solidFill>
              <a:latin typeface="微软雅黑" panose="020B0503020204020204" pitchFamily="34" charset="-122"/>
              <a:ea typeface="微软雅黑" panose="020B0503020204020204" pitchFamily="34" charset="-122"/>
            </a:endParaRPr>
          </a:p>
          <a:p>
            <a:pPr>
              <a:spcBef>
                <a:spcPct val="50000"/>
              </a:spcBef>
              <a:defRPr/>
            </a:pPr>
            <a:r>
              <a:rPr lang="zh-CN" altLang="en-US" sz="1000" dirty="0">
                <a:solidFill>
                  <a:schemeClr val="bg1"/>
                </a:solidFill>
                <a:latin typeface="微软雅黑" panose="020B0503020204020204" pitchFamily="34" charset="-122"/>
                <a:ea typeface="微软雅黑" panose="020B0503020204020204" pitchFamily="34" charset="-122"/>
                <a:sym typeface="+mn-ea"/>
              </a:rPr>
              <a:t>使用无线终端查询库存</a:t>
            </a:r>
            <a:endParaRPr lang="zh-CN" altLang="en-US" sz="1000" dirty="0">
              <a:latin typeface="Arial" panose="020B0604020202020204" pitchFamily="34" charset="0"/>
              <a:ea typeface="宋体" panose="02010600030101010101" pitchFamily="2" charset="-122"/>
            </a:endParaRPr>
          </a:p>
        </p:txBody>
      </p:sp>
      <p:pic>
        <p:nvPicPr>
          <p:cNvPr id="16420" name="Picture 6"/>
          <p:cNvPicPr>
            <a:picLocks noChangeAspect="1"/>
          </p:cNvPicPr>
          <p:nvPr/>
        </p:nvPicPr>
        <p:blipFill>
          <a:blip r:embed="rId9"/>
          <a:srcRect/>
          <a:stretch>
            <a:fillRect/>
          </a:stretch>
        </p:blipFill>
        <p:spPr bwMode="auto">
          <a:xfrm>
            <a:off x="4011613" y="1095375"/>
            <a:ext cx="2366962" cy="12763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p:cBhvr>
                                        <p:cTn id="2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矩形 6"/>
          <p:cNvSpPr>
            <a:spLocks noChangeArrowheads="1"/>
          </p:cNvSpPr>
          <p:nvPr/>
        </p:nvSpPr>
        <p:spPr bwMode="auto">
          <a:xfrm>
            <a:off x="357188" y="285750"/>
            <a:ext cx="1604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基础设置</a:t>
            </a:r>
          </a:p>
        </p:txBody>
      </p:sp>
      <p:grpSp>
        <p:nvGrpSpPr>
          <p:cNvPr id="19" name="组合 18"/>
          <p:cNvGrpSpPr>
            <a:grpSpLocks/>
          </p:cNvGrpSpPr>
          <p:nvPr/>
        </p:nvGrpSpPr>
        <p:grpSpPr bwMode="auto">
          <a:xfrm>
            <a:off x="354013" y="1293813"/>
            <a:ext cx="2625725" cy="2174875"/>
            <a:chOff x="1044" y="2117"/>
            <a:chExt cx="4663" cy="4189"/>
          </a:xfrm>
        </p:grpSpPr>
        <p:sp>
          <p:nvSpPr>
            <p:cNvPr id="5" name="矩形 4"/>
            <p:cNvSpPr/>
            <p:nvPr/>
          </p:nvSpPr>
          <p:spPr>
            <a:xfrm>
              <a:off x="1044" y="3187"/>
              <a:ext cx="4663" cy="311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chemeClr val="tx1"/>
                </a:solidFill>
              </a:endParaRPr>
            </a:p>
          </p:txBody>
        </p:sp>
        <p:sp>
          <p:nvSpPr>
            <p:cNvPr id="18474" name="Oval 7"/>
            <p:cNvSpPr>
              <a:spLocks noChangeArrowheads="1"/>
            </p:cNvSpPr>
            <p:nvPr/>
          </p:nvSpPr>
          <p:spPr bwMode="auto">
            <a:xfrm>
              <a:off x="2708" y="2117"/>
              <a:ext cx="1335" cy="1335"/>
            </a:xfrm>
            <a:prstGeom prst="ellipse">
              <a:avLst/>
            </a:prstGeom>
            <a:solidFill>
              <a:srgbClr val="0070C0"/>
            </a:solidFill>
            <a:ln w="28575">
              <a:noFill/>
              <a:round/>
              <a:headEnd/>
              <a:tailEnd/>
            </a:ln>
          </p:spPr>
          <p:txBody>
            <a:bodyPr lIns="68580" tIns="34290" rIns="68580" bIns="34290" anchor="ctr"/>
            <a:lstStyle/>
            <a:p>
              <a:pPr algn="ctr"/>
              <a:r>
                <a:rPr lang="zh-CN" altLang="en-US" sz="1500" b="1">
                  <a:solidFill>
                    <a:schemeClr val="bg1"/>
                  </a:solidFill>
                  <a:latin typeface="微软雅黑" pitchFamily="34" charset="-122"/>
                  <a:ea typeface="微软雅黑" pitchFamily="34" charset="-122"/>
                </a:rPr>
                <a:t>物料设置</a:t>
              </a:r>
            </a:p>
          </p:txBody>
        </p:sp>
        <p:sp>
          <p:nvSpPr>
            <p:cNvPr id="18475" name="文本框 5"/>
            <p:cNvSpPr txBox="1">
              <a:spLocks noChangeArrowheads="1"/>
            </p:cNvSpPr>
            <p:nvPr/>
          </p:nvSpPr>
          <p:spPr bwMode="auto">
            <a:xfrm>
              <a:off x="1179" y="3452"/>
              <a:ext cx="2262" cy="709"/>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1.</a:t>
              </a:r>
              <a:r>
                <a:rPr lang="zh-CN" altLang="en-US" sz="1400">
                  <a:solidFill>
                    <a:schemeClr val="bg1"/>
                  </a:solidFill>
                </a:rPr>
                <a:t>物料类型</a:t>
              </a:r>
              <a:endParaRPr lang="zh-CN" altLang="en-US">
                <a:solidFill>
                  <a:schemeClr val="bg1"/>
                </a:solidFill>
              </a:endParaRPr>
            </a:p>
          </p:txBody>
        </p:sp>
        <p:sp>
          <p:nvSpPr>
            <p:cNvPr id="18476" name="文本框 7"/>
            <p:cNvSpPr txBox="1">
              <a:spLocks noChangeArrowheads="1"/>
            </p:cNvSpPr>
            <p:nvPr/>
          </p:nvSpPr>
          <p:spPr bwMode="auto">
            <a:xfrm>
              <a:off x="1179" y="4146"/>
              <a:ext cx="2264" cy="709"/>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2.</a:t>
              </a:r>
              <a:r>
                <a:rPr lang="zh-CN" altLang="en-US" sz="1400">
                  <a:solidFill>
                    <a:schemeClr val="bg1"/>
                  </a:solidFill>
                </a:rPr>
                <a:t>物料单位</a:t>
              </a:r>
            </a:p>
          </p:txBody>
        </p:sp>
        <p:sp>
          <p:nvSpPr>
            <p:cNvPr id="18477" name="文本框 9"/>
            <p:cNvSpPr txBox="1">
              <a:spLocks noChangeArrowheads="1"/>
            </p:cNvSpPr>
            <p:nvPr/>
          </p:nvSpPr>
          <p:spPr bwMode="auto">
            <a:xfrm>
              <a:off x="1179" y="4839"/>
              <a:ext cx="2263" cy="709"/>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3.</a:t>
              </a:r>
              <a:r>
                <a:rPr lang="zh-CN" altLang="en-US" sz="1400">
                  <a:solidFill>
                    <a:schemeClr val="bg1"/>
                  </a:solidFill>
                </a:rPr>
                <a:t>物料档案</a:t>
              </a:r>
            </a:p>
          </p:txBody>
        </p:sp>
        <p:sp>
          <p:nvSpPr>
            <p:cNvPr id="18478" name="文本框 11"/>
            <p:cNvSpPr txBox="1">
              <a:spLocks noChangeArrowheads="1"/>
            </p:cNvSpPr>
            <p:nvPr/>
          </p:nvSpPr>
          <p:spPr bwMode="auto">
            <a:xfrm>
              <a:off x="1179" y="5499"/>
              <a:ext cx="2262" cy="709"/>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4</a:t>
              </a:r>
              <a:r>
                <a:rPr lang="en-US" altLang="zh-CN" sz="1400">
                  <a:solidFill>
                    <a:schemeClr val="bg1"/>
                  </a:solidFill>
                </a:rPr>
                <a:t>.</a:t>
              </a:r>
              <a:r>
                <a:rPr lang="zh-CN" altLang="en-US" sz="1400">
                  <a:solidFill>
                    <a:schemeClr val="bg1"/>
                  </a:solidFill>
                </a:rPr>
                <a:t>单位换算</a:t>
              </a:r>
            </a:p>
          </p:txBody>
        </p:sp>
        <p:pic>
          <p:nvPicPr>
            <p:cNvPr id="18479" name="图片 12"/>
            <p:cNvPicPr>
              <a:picLocks noChangeAspect="1"/>
            </p:cNvPicPr>
            <p:nvPr/>
          </p:nvPicPr>
          <p:blipFill>
            <a:blip r:embed="rId2"/>
            <a:srcRect/>
            <a:stretch>
              <a:fillRect/>
            </a:stretch>
          </p:blipFill>
          <p:spPr bwMode="auto">
            <a:xfrm>
              <a:off x="3522" y="3728"/>
              <a:ext cx="2059" cy="1547"/>
            </a:xfrm>
            <a:prstGeom prst="rect">
              <a:avLst/>
            </a:prstGeom>
            <a:noFill/>
            <a:ln w="9525">
              <a:noFill/>
              <a:miter lim="800000"/>
              <a:headEnd/>
              <a:tailEnd/>
            </a:ln>
          </p:spPr>
        </p:pic>
        <p:sp>
          <p:nvSpPr>
            <p:cNvPr id="16" name="圆角矩形 15"/>
            <p:cNvSpPr/>
            <p:nvPr/>
          </p:nvSpPr>
          <p:spPr>
            <a:xfrm>
              <a:off x="3649" y="5627"/>
              <a:ext cx="1928" cy="4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900" b="1"/>
                <a:t>增，删，改，查</a:t>
              </a:r>
            </a:p>
          </p:txBody>
        </p:sp>
      </p:grpSp>
      <p:grpSp>
        <p:nvGrpSpPr>
          <p:cNvPr id="101" name="组合 100"/>
          <p:cNvGrpSpPr>
            <a:grpSpLocks/>
          </p:cNvGrpSpPr>
          <p:nvPr/>
        </p:nvGrpSpPr>
        <p:grpSpPr bwMode="auto">
          <a:xfrm>
            <a:off x="3338513" y="1284288"/>
            <a:ext cx="2624137" cy="2176462"/>
            <a:chOff x="5257" y="2023"/>
            <a:chExt cx="4134" cy="3426"/>
          </a:xfrm>
        </p:grpSpPr>
        <p:sp>
          <p:nvSpPr>
            <p:cNvPr id="21" name="矩形 20"/>
            <p:cNvSpPr/>
            <p:nvPr/>
          </p:nvSpPr>
          <p:spPr>
            <a:xfrm>
              <a:off x="5257" y="2900"/>
              <a:ext cx="4134" cy="254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chemeClr val="tx1"/>
                </a:solidFill>
              </a:endParaRPr>
            </a:p>
          </p:txBody>
        </p:sp>
        <p:sp>
          <p:nvSpPr>
            <p:cNvPr id="18467" name="Oval 7"/>
            <p:cNvSpPr>
              <a:spLocks noChangeArrowheads="1"/>
            </p:cNvSpPr>
            <p:nvPr/>
          </p:nvSpPr>
          <p:spPr bwMode="auto">
            <a:xfrm>
              <a:off x="6790" y="2023"/>
              <a:ext cx="1184" cy="1092"/>
            </a:xfrm>
            <a:prstGeom prst="ellipse">
              <a:avLst/>
            </a:prstGeom>
            <a:solidFill>
              <a:srgbClr val="00B0F0"/>
            </a:solidFill>
            <a:ln w="28575">
              <a:noFill/>
              <a:round/>
              <a:headEnd/>
              <a:tailEnd/>
            </a:ln>
          </p:spPr>
          <p:txBody>
            <a:bodyPr lIns="68580" tIns="34290" rIns="68580" bIns="34290" anchor="ctr"/>
            <a:lstStyle/>
            <a:p>
              <a:pPr algn="ctr"/>
              <a:r>
                <a:rPr lang="zh-CN" altLang="en-US" sz="1500" b="1">
                  <a:solidFill>
                    <a:schemeClr val="bg1"/>
                  </a:solidFill>
                  <a:latin typeface="微软雅黑" pitchFamily="34" charset="-122"/>
                  <a:ea typeface="微软雅黑" pitchFamily="34" charset="-122"/>
                </a:rPr>
                <a:t>客户设置</a:t>
              </a:r>
            </a:p>
          </p:txBody>
        </p:sp>
        <p:sp>
          <p:nvSpPr>
            <p:cNvPr id="18468" name="文本框 22"/>
            <p:cNvSpPr txBox="1">
              <a:spLocks noChangeArrowheads="1"/>
            </p:cNvSpPr>
            <p:nvPr/>
          </p:nvSpPr>
          <p:spPr bwMode="auto">
            <a:xfrm>
              <a:off x="5377" y="3341"/>
              <a:ext cx="2005"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zh-CN" altLang="en-US">
                  <a:solidFill>
                    <a:schemeClr val="bg1"/>
                  </a:solidFill>
                </a:rPr>
                <a:t>1</a:t>
              </a:r>
              <a:r>
                <a:rPr lang="zh-CN" altLang="en-US" sz="1400">
                  <a:solidFill>
                    <a:schemeClr val="bg1"/>
                  </a:solidFill>
                </a:rPr>
                <a:t>.客户类型</a:t>
              </a:r>
              <a:endParaRPr lang="zh-CN" altLang="en-US">
                <a:solidFill>
                  <a:schemeClr val="bg1"/>
                </a:solidFill>
              </a:endParaRPr>
            </a:p>
          </p:txBody>
        </p:sp>
        <p:sp>
          <p:nvSpPr>
            <p:cNvPr id="18469" name="文本框 23"/>
            <p:cNvSpPr txBox="1">
              <a:spLocks noChangeArrowheads="1"/>
            </p:cNvSpPr>
            <p:nvPr/>
          </p:nvSpPr>
          <p:spPr bwMode="auto">
            <a:xfrm>
              <a:off x="5377" y="3909"/>
              <a:ext cx="2007"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2.</a:t>
              </a:r>
              <a:r>
                <a:rPr lang="zh-CN" altLang="en-US" sz="1400">
                  <a:solidFill>
                    <a:schemeClr val="bg1"/>
                  </a:solidFill>
                </a:rPr>
                <a:t>客户档案</a:t>
              </a:r>
            </a:p>
          </p:txBody>
        </p:sp>
        <p:sp>
          <p:nvSpPr>
            <p:cNvPr id="18470" name="文本框 24"/>
            <p:cNvSpPr txBox="1">
              <a:spLocks noChangeArrowheads="1"/>
            </p:cNvSpPr>
            <p:nvPr/>
          </p:nvSpPr>
          <p:spPr bwMode="auto">
            <a:xfrm>
              <a:off x="5377" y="4475"/>
              <a:ext cx="2006"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3.</a:t>
              </a:r>
              <a:r>
                <a:rPr lang="zh-CN" altLang="en-US" sz="1400">
                  <a:solidFill>
                    <a:schemeClr val="bg1"/>
                  </a:solidFill>
                </a:rPr>
                <a:t>客户联系人</a:t>
              </a:r>
            </a:p>
          </p:txBody>
        </p:sp>
        <p:sp>
          <p:nvSpPr>
            <p:cNvPr id="28" name="圆角矩形 27"/>
            <p:cNvSpPr/>
            <p:nvPr/>
          </p:nvSpPr>
          <p:spPr>
            <a:xfrm>
              <a:off x="7565" y="4894"/>
              <a:ext cx="1711" cy="37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900" b="1"/>
                <a:t>增，删，改，查</a:t>
              </a:r>
            </a:p>
          </p:txBody>
        </p:sp>
        <p:pic>
          <p:nvPicPr>
            <p:cNvPr id="18472" name="图片 37"/>
            <p:cNvPicPr>
              <a:picLocks noChangeAspect="1"/>
            </p:cNvPicPr>
            <p:nvPr/>
          </p:nvPicPr>
          <p:blipFill>
            <a:blip r:embed="rId3"/>
            <a:srcRect/>
            <a:stretch>
              <a:fillRect/>
            </a:stretch>
          </p:blipFill>
          <p:spPr bwMode="auto">
            <a:xfrm>
              <a:off x="7508" y="3355"/>
              <a:ext cx="1826" cy="1296"/>
            </a:xfrm>
            <a:prstGeom prst="rect">
              <a:avLst/>
            </a:prstGeom>
            <a:noFill/>
            <a:ln w="9525">
              <a:noFill/>
              <a:miter lim="800000"/>
              <a:headEnd/>
              <a:tailEnd/>
            </a:ln>
          </p:spPr>
        </p:pic>
      </p:grpSp>
      <p:sp>
        <p:nvSpPr>
          <p:cNvPr id="2051" name="TextBox 2"/>
          <p:cNvSpPr txBox="1">
            <a:spLocks noChangeArrowheads="1"/>
          </p:cNvSpPr>
          <p:nvPr/>
        </p:nvSpPr>
        <p:spPr bwMode="auto">
          <a:xfrm>
            <a:off x="5334000" y="285750"/>
            <a:ext cx="3554413" cy="398463"/>
          </a:xfrm>
          <a:prstGeom prst="rect">
            <a:avLst/>
          </a:prstGeom>
          <a:noFill/>
          <a:ln w="9525">
            <a:noFill/>
            <a:miter lim="800000"/>
          </a:ln>
        </p:spPr>
        <p:txBody>
          <a:bodyPr>
            <a:spAutoFit/>
          </a:bodyPr>
          <a:lstStyle/>
          <a:p>
            <a:pPr>
              <a:defRPr/>
            </a:pPr>
            <a:r>
              <a:rPr lang="zh-CN" altLang="en-US" sz="1000" kern="1500" spc="150" dirty="0">
                <a:latin typeface="微软雅黑" panose="020B0503020204020204" pitchFamily="34" charset="-122"/>
                <a:ea typeface="微软雅黑" panose="020B0503020204020204" pitchFamily="34" charset="-122"/>
              </a:rPr>
              <a:t>注：图片可以点击放大，看到系统的效果图</a:t>
            </a:r>
          </a:p>
          <a:p>
            <a:pPr>
              <a:defRPr/>
            </a:pPr>
            <a:endParaRPr lang="zh-CN" altLang="en-US" sz="1000" kern="1500" spc="150" dirty="0">
              <a:latin typeface="微软雅黑" panose="020B0503020204020204" pitchFamily="34" charset="-122"/>
              <a:ea typeface="微软雅黑" panose="020B0503020204020204" pitchFamily="34" charset="-122"/>
            </a:endParaRPr>
          </a:p>
        </p:txBody>
      </p:sp>
      <p:grpSp>
        <p:nvGrpSpPr>
          <p:cNvPr id="99" name="组合 98"/>
          <p:cNvGrpSpPr>
            <a:grpSpLocks/>
          </p:cNvGrpSpPr>
          <p:nvPr/>
        </p:nvGrpSpPr>
        <p:grpSpPr bwMode="auto">
          <a:xfrm>
            <a:off x="6264275" y="1284288"/>
            <a:ext cx="2624138" cy="2176462"/>
            <a:chOff x="9864" y="2023"/>
            <a:chExt cx="4134" cy="3426"/>
          </a:xfrm>
        </p:grpSpPr>
        <p:sp>
          <p:nvSpPr>
            <p:cNvPr id="30" name="矩形 29"/>
            <p:cNvSpPr/>
            <p:nvPr/>
          </p:nvSpPr>
          <p:spPr>
            <a:xfrm>
              <a:off x="9864" y="2900"/>
              <a:ext cx="4134" cy="254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chemeClr val="tx1"/>
                </a:solidFill>
              </a:endParaRPr>
            </a:p>
          </p:txBody>
        </p:sp>
        <p:sp>
          <p:nvSpPr>
            <p:cNvPr id="18460" name="Oval 7"/>
            <p:cNvSpPr>
              <a:spLocks noChangeArrowheads="1"/>
            </p:cNvSpPr>
            <p:nvPr/>
          </p:nvSpPr>
          <p:spPr bwMode="auto">
            <a:xfrm>
              <a:off x="11339" y="2023"/>
              <a:ext cx="1298" cy="1092"/>
            </a:xfrm>
            <a:prstGeom prst="ellipse">
              <a:avLst/>
            </a:prstGeom>
            <a:solidFill>
              <a:srgbClr val="0070C0"/>
            </a:solidFill>
            <a:ln w="28575">
              <a:noFill/>
              <a:round/>
              <a:headEnd/>
              <a:tailEnd/>
            </a:ln>
          </p:spPr>
          <p:txBody>
            <a:bodyPr lIns="68580" tIns="34290" rIns="68580" bIns="34290" anchor="ctr"/>
            <a:lstStyle/>
            <a:p>
              <a:pPr algn="ctr"/>
              <a:r>
                <a:rPr lang="zh-CN" altLang="en-US" sz="1500" b="1">
                  <a:solidFill>
                    <a:schemeClr val="bg1"/>
                  </a:solidFill>
                  <a:latin typeface="微软雅黑" pitchFamily="34" charset="-122"/>
                  <a:ea typeface="微软雅黑" pitchFamily="34" charset="-122"/>
                </a:rPr>
                <a:t>供应商设置</a:t>
              </a:r>
            </a:p>
          </p:txBody>
        </p:sp>
        <p:sp>
          <p:nvSpPr>
            <p:cNvPr id="37" name="圆角矩形 36"/>
            <p:cNvSpPr/>
            <p:nvPr/>
          </p:nvSpPr>
          <p:spPr>
            <a:xfrm>
              <a:off x="12210" y="4894"/>
              <a:ext cx="1711" cy="37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900" b="1"/>
                <a:t>增，删，改，查</a:t>
              </a:r>
            </a:p>
          </p:txBody>
        </p:sp>
        <p:sp>
          <p:nvSpPr>
            <p:cNvPr id="18462" name="文本框 39"/>
            <p:cNvSpPr txBox="1">
              <a:spLocks noChangeArrowheads="1"/>
            </p:cNvSpPr>
            <p:nvPr/>
          </p:nvSpPr>
          <p:spPr bwMode="auto">
            <a:xfrm>
              <a:off x="9920" y="3355"/>
              <a:ext cx="2290"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zh-CN" altLang="en-US">
                  <a:solidFill>
                    <a:schemeClr val="bg1"/>
                  </a:solidFill>
                </a:rPr>
                <a:t>1</a:t>
              </a:r>
              <a:r>
                <a:rPr lang="zh-CN" altLang="en-US" sz="1400">
                  <a:solidFill>
                    <a:schemeClr val="bg1"/>
                  </a:solidFill>
                </a:rPr>
                <a:t>.供应商类型</a:t>
              </a:r>
              <a:endParaRPr lang="zh-CN" altLang="en-US">
                <a:solidFill>
                  <a:schemeClr val="bg1"/>
                </a:solidFill>
              </a:endParaRPr>
            </a:p>
          </p:txBody>
        </p:sp>
        <p:sp>
          <p:nvSpPr>
            <p:cNvPr id="18463" name="文本框 40"/>
            <p:cNvSpPr txBox="1">
              <a:spLocks noChangeArrowheads="1"/>
            </p:cNvSpPr>
            <p:nvPr/>
          </p:nvSpPr>
          <p:spPr bwMode="auto">
            <a:xfrm>
              <a:off x="9920" y="3923"/>
              <a:ext cx="2290"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2.</a:t>
              </a:r>
              <a:r>
                <a:rPr lang="zh-CN" altLang="en-US" sz="1400">
                  <a:solidFill>
                    <a:schemeClr val="bg1"/>
                  </a:solidFill>
                </a:rPr>
                <a:t>供应商档案</a:t>
              </a:r>
            </a:p>
          </p:txBody>
        </p:sp>
        <p:sp>
          <p:nvSpPr>
            <p:cNvPr id="18464" name="文本框 41"/>
            <p:cNvSpPr txBox="1">
              <a:spLocks noChangeArrowheads="1"/>
            </p:cNvSpPr>
            <p:nvPr/>
          </p:nvSpPr>
          <p:spPr bwMode="auto">
            <a:xfrm>
              <a:off x="9920" y="4489"/>
              <a:ext cx="2290"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3.</a:t>
              </a:r>
              <a:r>
                <a:rPr lang="zh-CN" altLang="en-US" sz="1400">
                  <a:solidFill>
                    <a:schemeClr val="bg1"/>
                  </a:solidFill>
                </a:rPr>
                <a:t>供应商联系人</a:t>
              </a:r>
            </a:p>
          </p:txBody>
        </p:sp>
        <p:pic>
          <p:nvPicPr>
            <p:cNvPr id="18465" name="图片 42"/>
            <p:cNvPicPr>
              <a:picLocks noChangeAspect="1"/>
            </p:cNvPicPr>
            <p:nvPr/>
          </p:nvPicPr>
          <p:blipFill>
            <a:blip r:embed="rId4"/>
            <a:srcRect/>
            <a:stretch>
              <a:fillRect/>
            </a:stretch>
          </p:blipFill>
          <p:spPr bwMode="auto">
            <a:xfrm>
              <a:off x="12412" y="3532"/>
              <a:ext cx="1508" cy="731"/>
            </a:xfrm>
            <a:prstGeom prst="rect">
              <a:avLst/>
            </a:prstGeom>
            <a:noFill/>
            <a:ln w="9525">
              <a:noFill/>
              <a:miter lim="800000"/>
              <a:headEnd/>
              <a:tailEnd/>
            </a:ln>
          </p:spPr>
        </p:pic>
      </p:grpSp>
      <p:grpSp>
        <p:nvGrpSpPr>
          <p:cNvPr id="100" name="组合 99"/>
          <p:cNvGrpSpPr>
            <a:grpSpLocks/>
          </p:cNvGrpSpPr>
          <p:nvPr/>
        </p:nvGrpSpPr>
        <p:grpSpPr bwMode="auto">
          <a:xfrm>
            <a:off x="514350" y="3843338"/>
            <a:ext cx="2625725" cy="2176462"/>
            <a:chOff x="726" y="6188"/>
            <a:chExt cx="4134" cy="3426"/>
          </a:xfrm>
        </p:grpSpPr>
        <p:sp>
          <p:nvSpPr>
            <p:cNvPr id="45" name="矩形 44"/>
            <p:cNvSpPr/>
            <p:nvPr/>
          </p:nvSpPr>
          <p:spPr>
            <a:xfrm>
              <a:off x="726" y="7065"/>
              <a:ext cx="4134" cy="254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chemeClr val="tx1"/>
                </a:solidFill>
              </a:endParaRPr>
            </a:p>
          </p:txBody>
        </p:sp>
        <p:sp>
          <p:nvSpPr>
            <p:cNvPr id="18454" name="Oval 7"/>
            <p:cNvSpPr>
              <a:spLocks noChangeArrowheads="1"/>
            </p:cNvSpPr>
            <p:nvPr/>
          </p:nvSpPr>
          <p:spPr bwMode="auto">
            <a:xfrm>
              <a:off x="2201" y="6188"/>
              <a:ext cx="1184" cy="1092"/>
            </a:xfrm>
            <a:prstGeom prst="ellipse">
              <a:avLst/>
            </a:prstGeom>
            <a:solidFill>
              <a:srgbClr val="0070C0"/>
            </a:solidFill>
            <a:ln w="28575">
              <a:noFill/>
              <a:round/>
              <a:headEnd/>
              <a:tailEnd/>
            </a:ln>
          </p:spPr>
          <p:txBody>
            <a:bodyPr lIns="68580" tIns="34290" rIns="68580" bIns="34290" anchor="ctr"/>
            <a:lstStyle/>
            <a:p>
              <a:pPr algn="ctr"/>
              <a:r>
                <a:rPr lang="zh-CN" altLang="en-US" sz="1500" b="1">
                  <a:solidFill>
                    <a:schemeClr val="bg1"/>
                  </a:solidFill>
                  <a:latin typeface="微软雅黑" pitchFamily="34" charset="-122"/>
                  <a:ea typeface="微软雅黑" pitchFamily="34" charset="-122"/>
                </a:rPr>
                <a:t>仓库设置</a:t>
              </a:r>
            </a:p>
          </p:txBody>
        </p:sp>
        <p:sp>
          <p:nvSpPr>
            <p:cNvPr id="18455" name="文本框 46"/>
            <p:cNvSpPr txBox="1">
              <a:spLocks noChangeArrowheads="1"/>
            </p:cNvSpPr>
            <p:nvPr/>
          </p:nvSpPr>
          <p:spPr bwMode="auto">
            <a:xfrm>
              <a:off x="846" y="7732"/>
              <a:ext cx="2005"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1.</a:t>
              </a:r>
              <a:r>
                <a:rPr lang="zh-CN" altLang="en-US" sz="1400">
                  <a:solidFill>
                    <a:schemeClr val="bg1"/>
                  </a:solidFill>
                </a:rPr>
                <a:t>仓库档案</a:t>
              </a:r>
            </a:p>
          </p:txBody>
        </p:sp>
        <p:sp>
          <p:nvSpPr>
            <p:cNvPr id="18456" name="文本框 47"/>
            <p:cNvSpPr txBox="1">
              <a:spLocks noChangeArrowheads="1"/>
            </p:cNvSpPr>
            <p:nvPr/>
          </p:nvSpPr>
          <p:spPr bwMode="auto">
            <a:xfrm>
              <a:off x="846" y="8299"/>
              <a:ext cx="2007" cy="58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a:solidFill>
                    <a:schemeClr val="bg1"/>
                  </a:solidFill>
                </a:rPr>
                <a:t>2.</a:t>
              </a:r>
              <a:r>
                <a:rPr lang="zh-CN" altLang="en-US" sz="1400">
                  <a:solidFill>
                    <a:schemeClr val="bg1"/>
                  </a:solidFill>
                </a:rPr>
                <a:t>库位档案</a:t>
              </a:r>
            </a:p>
          </p:txBody>
        </p:sp>
        <p:sp>
          <p:nvSpPr>
            <p:cNvPr id="52" name="圆角矩形 51"/>
            <p:cNvSpPr/>
            <p:nvPr/>
          </p:nvSpPr>
          <p:spPr>
            <a:xfrm>
              <a:off x="3035" y="9059"/>
              <a:ext cx="1710" cy="37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900" b="1"/>
                <a:t>增，删，改，查</a:t>
              </a:r>
            </a:p>
          </p:txBody>
        </p:sp>
        <p:pic>
          <p:nvPicPr>
            <p:cNvPr id="18458" name="图片 52"/>
            <p:cNvPicPr>
              <a:picLocks noChangeAspect="1"/>
            </p:cNvPicPr>
            <p:nvPr/>
          </p:nvPicPr>
          <p:blipFill>
            <a:blip r:embed="rId5"/>
            <a:srcRect/>
            <a:stretch>
              <a:fillRect/>
            </a:stretch>
          </p:blipFill>
          <p:spPr bwMode="auto">
            <a:xfrm>
              <a:off x="3091" y="7881"/>
              <a:ext cx="1489" cy="690"/>
            </a:xfrm>
            <a:prstGeom prst="rect">
              <a:avLst/>
            </a:prstGeom>
            <a:noFill/>
            <a:ln w="9525">
              <a:noFill/>
              <a:miter lim="800000"/>
              <a:headEnd/>
              <a:tailEnd/>
            </a:ln>
          </p:spPr>
        </p:pic>
      </p:grpSp>
      <p:grpSp>
        <p:nvGrpSpPr>
          <p:cNvPr id="98" name="组合 97"/>
          <p:cNvGrpSpPr>
            <a:grpSpLocks/>
          </p:cNvGrpSpPr>
          <p:nvPr/>
        </p:nvGrpSpPr>
        <p:grpSpPr bwMode="auto">
          <a:xfrm>
            <a:off x="4687888" y="3811588"/>
            <a:ext cx="4284662" cy="2862262"/>
            <a:chOff x="7382" y="6002"/>
            <a:chExt cx="6747" cy="4507"/>
          </a:xfrm>
        </p:grpSpPr>
        <p:grpSp>
          <p:nvGrpSpPr>
            <p:cNvPr id="18444" name="组合 53"/>
            <p:cNvGrpSpPr>
              <a:grpSpLocks/>
            </p:cNvGrpSpPr>
            <p:nvPr/>
          </p:nvGrpSpPr>
          <p:grpSpPr bwMode="auto">
            <a:xfrm>
              <a:off x="7382" y="6002"/>
              <a:ext cx="4134" cy="3427"/>
              <a:chOff x="1044" y="2117"/>
              <a:chExt cx="4663" cy="4189"/>
            </a:xfrm>
          </p:grpSpPr>
          <p:sp>
            <p:nvSpPr>
              <p:cNvPr id="55" name="矩形 54"/>
              <p:cNvSpPr/>
              <p:nvPr/>
            </p:nvSpPr>
            <p:spPr>
              <a:xfrm>
                <a:off x="1044" y="3189"/>
                <a:ext cx="4664" cy="311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chemeClr val="tx1"/>
                  </a:solidFill>
                </a:endParaRPr>
              </a:p>
            </p:txBody>
          </p:sp>
          <p:sp>
            <p:nvSpPr>
              <p:cNvPr id="18450" name="Oval 7"/>
              <p:cNvSpPr>
                <a:spLocks noChangeArrowheads="1"/>
              </p:cNvSpPr>
              <p:nvPr/>
            </p:nvSpPr>
            <p:spPr bwMode="auto">
              <a:xfrm>
                <a:off x="2773" y="2117"/>
                <a:ext cx="1335" cy="1335"/>
              </a:xfrm>
              <a:prstGeom prst="ellipse">
                <a:avLst/>
              </a:prstGeom>
              <a:solidFill>
                <a:srgbClr val="00B0F0"/>
              </a:solidFill>
              <a:ln w="28575">
                <a:noFill/>
                <a:round/>
                <a:headEnd/>
                <a:tailEnd/>
              </a:ln>
            </p:spPr>
            <p:txBody>
              <a:bodyPr lIns="68580" tIns="34290" rIns="68580" bIns="34290" anchor="ctr"/>
              <a:lstStyle/>
              <a:p>
                <a:pPr algn="ctr"/>
                <a:r>
                  <a:rPr lang="zh-CN" altLang="en-US" sz="1500" b="1">
                    <a:solidFill>
                      <a:schemeClr val="bg1"/>
                    </a:solidFill>
                    <a:latin typeface="微软雅黑" pitchFamily="34" charset="-122"/>
                    <a:ea typeface="微软雅黑" pitchFamily="34" charset="-122"/>
                  </a:rPr>
                  <a:t>先进先出设置</a:t>
                </a:r>
              </a:p>
            </p:txBody>
          </p:sp>
          <p:sp>
            <p:nvSpPr>
              <p:cNvPr id="18451" name="文本框 56"/>
              <p:cNvSpPr txBox="1">
                <a:spLocks noChangeArrowheads="1"/>
              </p:cNvSpPr>
              <p:nvPr/>
            </p:nvSpPr>
            <p:spPr bwMode="auto">
              <a:xfrm>
                <a:off x="1179" y="3452"/>
                <a:ext cx="2240" cy="59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zh-CN" altLang="en-US" sz="1400">
                    <a:solidFill>
                      <a:schemeClr val="bg1"/>
                    </a:solidFill>
                  </a:rPr>
                  <a:t>先进先出设置</a:t>
                </a:r>
                <a:endParaRPr lang="zh-CN" altLang="en-US">
                  <a:solidFill>
                    <a:schemeClr val="bg1"/>
                  </a:solidFill>
                </a:endParaRPr>
              </a:p>
            </p:txBody>
          </p:sp>
          <p:sp>
            <p:nvSpPr>
              <p:cNvPr id="60" name="圆角矩形 59"/>
              <p:cNvSpPr/>
              <p:nvPr/>
            </p:nvSpPr>
            <p:spPr>
              <a:xfrm>
                <a:off x="3649" y="5628"/>
                <a:ext cx="1929" cy="45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900" b="1"/>
                  <a:t>增，删，改，查</a:t>
                </a:r>
              </a:p>
            </p:txBody>
          </p:sp>
        </p:grpSp>
        <p:pic>
          <p:nvPicPr>
            <p:cNvPr id="18445" name="图片 60"/>
            <p:cNvPicPr>
              <a:picLocks noChangeAspect="1"/>
            </p:cNvPicPr>
            <p:nvPr/>
          </p:nvPicPr>
          <p:blipFill>
            <a:blip r:embed="rId6"/>
            <a:srcRect/>
            <a:stretch>
              <a:fillRect/>
            </a:stretch>
          </p:blipFill>
          <p:spPr bwMode="auto">
            <a:xfrm>
              <a:off x="9639" y="7345"/>
              <a:ext cx="1615" cy="1147"/>
            </a:xfrm>
            <a:prstGeom prst="rect">
              <a:avLst/>
            </a:prstGeom>
            <a:noFill/>
            <a:ln w="9525">
              <a:noFill/>
              <a:miter lim="800000"/>
              <a:headEnd/>
              <a:tailEnd/>
            </a:ln>
          </p:spPr>
        </p:pic>
        <p:sp>
          <p:nvSpPr>
            <p:cNvPr id="18446" name="文本框 61"/>
            <p:cNvSpPr txBox="1">
              <a:spLocks noChangeArrowheads="1"/>
            </p:cNvSpPr>
            <p:nvPr/>
          </p:nvSpPr>
          <p:spPr bwMode="auto">
            <a:xfrm>
              <a:off x="7566" y="7732"/>
              <a:ext cx="1922" cy="2519"/>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sz="1400">
                  <a:solidFill>
                    <a:schemeClr val="bg1"/>
                  </a:solidFill>
                </a:rPr>
                <a:t>1.</a:t>
              </a:r>
              <a:r>
                <a:rPr lang="zh-CN" altLang="en-US" sz="1400">
                  <a:solidFill>
                    <a:schemeClr val="bg1"/>
                  </a:solidFill>
                </a:rPr>
                <a:t>条件：生产日期，批号，入库时间</a:t>
              </a:r>
            </a:p>
            <a:p>
              <a:r>
                <a:rPr lang="zh-CN" altLang="en-US" sz="1400">
                  <a:solidFill>
                    <a:schemeClr val="bg1"/>
                  </a:solidFill>
                </a:rPr>
                <a:t>2.条件组合：</a:t>
              </a:r>
              <a:r>
                <a:rPr lang="zh-CN" altLang="en-US" sz="1400">
                  <a:solidFill>
                    <a:schemeClr val="bg1"/>
                  </a:solidFill>
                  <a:sym typeface="+mn-ea"/>
                </a:rPr>
                <a:t>生产日期+批号，批号+入库时间</a:t>
              </a:r>
              <a:endParaRPr lang="zh-CN" altLang="en-US">
                <a:solidFill>
                  <a:schemeClr val="bg1"/>
                </a:solidFill>
              </a:endParaRPr>
            </a:p>
          </p:txBody>
        </p:sp>
        <p:pic>
          <p:nvPicPr>
            <p:cNvPr id="18447" name="图片 62"/>
            <p:cNvPicPr>
              <a:picLocks noChangeAspect="1"/>
            </p:cNvPicPr>
            <p:nvPr/>
          </p:nvPicPr>
          <p:blipFill>
            <a:blip r:embed="rId7"/>
            <a:srcRect/>
            <a:stretch>
              <a:fillRect/>
            </a:stretch>
          </p:blipFill>
          <p:spPr bwMode="auto">
            <a:xfrm>
              <a:off x="9488" y="9429"/>
              <a:ext cx="1035" cy="1080"/>
            </a:xfrm>
            <a:prstGeom prst="rect">
              <a:avLst/>
            </a:prstGeom>
            <a:noFill/>
            <a:ln w="9525">
              <a:noFill/>
              <a:miter lim="800000"/>
              <a:headEnd/>
              <a:tailEnd/>
            </a:ln>
          </p:spPr>
        </p:pic>
        <p:sp>
          <p:nvSpPr>
            <p:cNvPr id="64" name="圆角矩形 63"/>
            <p:cNvSpPr/>
            <p:nvPr/>
          </p:nvSpPr>
          <p:spPr>
            <a:xfrm>
              <a:off x="11979" y="6792"/>
              <a:ext cx="2150" cy="282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400"/>
                <a:t>1.</a:t>
              </a:r>
              <a:r>
                <a:rPr lang="zh-CN" altLang="en-US" sz="1400"/>
                <a:t>出库的时候先进先出提示</a:t>
              </a:r>
            </a:p>
            <a:p>
              <a:pPr algn="ctr">
                <a:defRPr/>
              </a:pPr>
              <a:r>
                <a:rPr lang="en-US" altLang="zh-CN" sz="1400"/>
                <a:t>2.</a:t>
              </a:r>
              <a:r>
                <a:rPr lang="zh-CN" altLang="en-US" sz="1400"/>
                <a:t>发货单根据先进先出规则自动匹配运算出库数据</a:t>
              </a:r>
            </a:p>
          </p:txBody>
        </p:sp>
      </p:grpSp>
      <p:grpSp>
        <p:nvGrpSpPr>
          <p:cNvPr id="68" name="组合 67"/>
          <p:cNvGrpSpPr>
            <a:grpSpLocks/>
          </p:cNvGrpSpPr>
          <p:nvPr/>
        </p:nvGrpSpPr>
        <p:grpSpPr bwMode="auto">
          <a:xfrm>
            <a:off x="2149475" y="3460750"/>
            <a:ext cx="3592513" cy="1808163"/>
            <a:chOff x="3385" y="5450"/>
            <a:chExt cx="5657" cy="2848"/>
          </a:xfrm>
        </p:grpSpPr>
        <p:sp>
          <p:nvSpPr>
            <p:cNvPr id="65" name="Rectangle 10"/>
            <p:cNvSpPr>
              <a:spLocks noChangeArrowheads="1"/>
            </p:cNvSpPr>
            <p:nvPr/>
          </p:nvSpPr>
          <p:spPr bwMode="auto">
            <a:xfrm>
              <a:off x="3385" y="5495"/>
              <a:ext cx="2932" cy="1383"/>
            </a:xfrm>
            <a:prstGeom prst="rect">
              <a:avLst/>
            </a:prstGeom>
            <a:blipFill>
              <a:blip r:embed="rId8" cstate="print"/>
              <a:stretch>
                <a:fillRect/>
              </a:stretch>
            </a:blipFill>
            <a:ln w="28575" cap="flat">
              <a:solidFill>
                <a:srgbClr val="0070C0"/>
              </a:solidFill>
              <a:prstDash val="solid"/>
              <a:miter lim="800000"/>
            </a:ln>
          </p:spPr>
          <p:txBody>
            <a:bodyPr lIns="68580" tIns="34290" rIns="68580" bIns="34290"/>
            <a:lstStyle/>
            <a:p>
              <a:pPr fontAlgn="auto">
                <a:spcBef>
                  <a:spcPts val="0"/>
                </a:spcBef>
                <a:spcAft>
                  <a:spcPts val="0"/>
                </a:spcAft>
                <a:defRPr/>
              </a:pPr>
              <a:endParaRPr lang="zh-CN" altLang="en-US" sz="1015">
                <a:latin typeface="+mn-lt"/>
                <a:ea typeface="+mn-ea"/>
              </a:endParaRPr>
            </a:p>
          </p:txBody>
        </p:sp>
        <p:sp>
          <p:nvSpPr>
            <p:cNvPr id="67" name="Rectangle 6"/>
            <p:cNvSpPr>
              <a:spLocks noChangeArrowheads="1"/>
            </p:cNvSpPr>
            <p:nvPr/>
          </p:nvSpPr>
          <p:spPr bwMode="auto">
            <a:xfrm>
              <a:off x="5257" y="6893"/>
              <a:ext cx="2155" cy="1405"/>
            </a:xfrm>
            <a:prstGeom prst="rect">
              <a:avLst/>
            </a:prstGeom>
            <a:blipFill>
              <a:blip r:embed="rId9" cstate="print"/>
              <a:stretch>
                <a:fillRect/>
              </a:stretch>
            </a:blipFill>
            <a:ln w="28575" cap="flat">
              <a:solidFill>
                <a:srgbClr val="0070C0"/>
              </a:solidFill>
              <a:prstDash val="solid"/>
              <a:miter lim="800000"/>
            </a:ln>
          </p:spPr>
          <p:txBody>
            <a:bodyPr lIns="68580" tIns="34290" rIns="68580" bIns="34290"/>
            <a:lstStyle/>
            <a:p>
              <a:pPr fontAlgn="auto">
                <a:spcBef>
                  <a:spcPts val="0"/>
                </a:spcBef>
                <a:spcAft>
                  <a:spcPts val="0"/>
                </a:spcAft>
                <a:defRPr/>
              </a:pPr>
              <a:endParaRPr lang="zh-CN" altLang="en-US" sz="1015">
                <a:latin typeface="+mn-lt"/>
                <a:ea typeface="+mn-ea"/>
              </a:endParaRPr>
            </a:p>
          </p:txBody>
        </p:sp>
        <p:sp>
          <p:nvSpPr>
            <p:cNvPr id="66" name="Rectangle 8"/>
            <p:cNvSpPr>
              <a:spLocks noChangeArrowheads="1"/>
            </p:cNvSpPr>
            <p:nvPr/>
          </p:nvSpPr>
          <p:spPr bwMode="auto">
            <a:xfrm>
              <a:off x="6317" y="5450"/>
              <a:ext cx="2725" cy="1473"/>
            </a:xfrm>
            <a:prstGeom prst="rect">
              <a:avLst/>
            </a:prstGeom>
            <a:blipFill>
              <a:blip r:embed="rId10" cstate="print"/>
              <a:stretch>
                <a:fillRect/>
              </a:stretch>
            </a:blipFill>
            <a:ln w="28575" cap="flat">
              <a:solidFill>
                <a:srgbClr val="0070C0"/>
              </a:solidFill>
              <a:prstDash val="solid"/>
              <a:miter lim="800000"/>
            </a:ln>
          </p:spPr>
          <p:txBody>
            <a:bodyPr lIns="68580" tIns="34290" rIns="68580" bIns="34290"/>
            <a:lstStyle/>
            <a:p>
              <a:pPr fontAlgn="auto">
                <a:spcBef>
                  <a:spcPts val="0"/>
                </a:spcBef>
                <a:spcAft>
                  <a:spcPts val="0"/>
                </a:spcAft>
                <a:defRPr/>
              </a:pPr>
              <a:endParaRPr lang="zh-CN" altLang="en-US" sz="1015">
                <a:latin typeface="+mn-lt"/>
                <a:ea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5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5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20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4567238" y="3619500"/>
            <a:ext cx="2087562" cy="1944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矩形 6"/>
          <p:cNvSpPr/>
          <p:nvPr/>
        </p:nvSpPr>
        <p:spPr>
          <a:xfrm>
            <a:off x="2555875" y="1196975"/>
            <a:ext cx="2089150" cy="1944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459"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9460"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9461"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9462"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9463" name="矩形 6"/>
          <p:cNvSpPr>
            <a:spLocks noChangeArrowheads="1"/>
          </p:cNvSpPr>
          <p:nvPr/>
        </p:nvSpPr>
        <p:spPr bwMode="auto">
          <a:xfrm>
            <a:off x="357188" y="285750"/>
            <a:ext cx="1604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标签设置</a:t>
            </a:r>
          </a:p>
        </p:txBody>
      </p:sp>
      <p:pic>
        <p:nvPicPr>
          <p:cNvPr id="9" name="Picture 3" descr="E:\2013.3.28\商务5.16\02.png"/>
          <p:cNvPicPr>
            <a:picLocks noChangeAspect="1" noChangeArrowheads="1"/>
          </p:cNvPicPr>
          <p:nvPr/>
        </p:nvPicPr>
        <p:blipFill>
          <a:blip r:embed="rId2"/>
          <a:srcRect/>
          <a:stretch>
            <a:fillRect/>
          </a:stretch>
        </p:blipFill>
        <p:spPr bwMode="auto">
          <a:xfrm>
            <a:off x="2571750" y="3635375"/>
            <a:ext cx="1906588" cy="1844675"/>
          </a:xfrm>
          <a:prstGeom prst="rect">
            <a:avLst/>
          </a:prstGeom>
          <a:noFill/>
          <a:ln w="12700">
            <a:noFill/>
          </a:ln>
          <a:effectLst>
            <a:outerShdw blurRad="50800" dist="38100" dir="8100000" algn="tr" rotWithShape="0">
              <a:prstClr val="black">
                <a:alpha val="40000"/>
              </a:prstClr>
            </a:outerShdw>
          </a:effectLst>
        </p:spPr>
      </p:pic>
      <p:pic>
        <p:nvPicPr>
          <p:cNvPr id="10" name="Picture 5" descr="E:\2013.3.28\商务5.16\04.png"/>
          <p:cNvPicPr>
            <a:picLocks noChangeAspect="1" noChangeArrowheads="1"/>
          </p:cNvPicPr>
          <p:nvPr/>
        </p:nvPicPr>
        <p:blipFill rotWithShape="1">
          <a:blip r:embed="rId3"/>
          <a:srcRect r="2214" b="5950"/>
          <a:stretch>
            <a:fillRect/>
          </a:stretch>
        </p:blipFill>
        <p:spPr bwMode="auto">
          <a:xfrm>
            <a:off x="636588" y="1250950"/>
            <a:ext cx="1881187" cy="1846263"/>
          </a:xfrm>
          <a:prstGeom prst="rect">
            <a:avLst/>
          </a:prstGeom>
          <a:noFill/>
          <a:ln w="12700">
            <a:noFill/>
          </a:ln>
          <a:effectLst>
            <a:outerShdw blurRad="50800" dist="38100" dir="8100000" algn="tr" rotWithShape="0">
              <a:prstClr val="black">
                <a:alpha val="40000"/>
              </a:prstClr>
            </a:outerShdw>
          </a:effectLst>
        </p:spPr>
      </p:pic>
      <p:grpSp>
        <p:nvGrpSpPr>
          <p:cNvPr id="19466" name="组合 23"/>
          <p:cNvGrpSpPr>
            <a:grpSpLocks/>
          </p:cNvGrpSpPr>
          <p:nvPr/>
        </p:nvGrpSpPr>
        <p:grpSpPr bwMode="auto">
          <a:xfrm>
            <a:off x="647700" y="3268663"/>
            <a:ext cx="1870075" cy="2205037"/>
            <a:chOff x="1009406" y="2605211"/>
            <a:chExt cx="1846351" cy="2107652"/>
          </a:xfrm>
        </p:grpSpPr>
        <p:sp>
          <p:nvSpPr>
            <p:cNvPr id="21" name="矩形 10"/>
            <p:cNvSpPr/>
            <p:nvPr/>
          </p:nvSpPr>
          <p:spPr bwMode="auto">
            <a:xfrm rot="16200000" flipH="1">
              <a:off x="878756" y="2735862"/>
              <a:ext cx="2107652" cy="1846351"/>
            </a:xfrm>
            <a:custGeom>
              <a:avLst/>
              <a:gdLst/>
              <a:ahLst/>
              <a:cxnLst/>
              <a:rect l="l" t="t" r="r" b="b"/>
              <a:pathLst>
                <a:path w="1747790" h="1765497">
                  <a:moveTo>
                    <a:pt x="0" y="0"/>
                  </a:moveTo>
                  <a:lnTo>
                    <a:pt x="1747790" y="0"/>
                  </a:lnTo>
                  <a:lnTo>
                    <a:pt x="1747790" y="1765497"/>
                  </a:lnTo>
                  <a:lnTo>
                    <a:pt x="312842" y="1765497"/>
                  </a:lnTo>
                  <a:lnTo>
                    <a:pt x="0" y="1452655"/>
                  </a:lnTo>
                  <a:close/>
                </a:path>
              </a:pathLst>
            </a:custGeom>
            <a:solidFill>
              <a:srgbClr val="0350FF"/>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p>
          </p:txBody>
        </p:sp>
        <p:sp>
          <p:nvSpPr>
            <p:cNvPr id="19488" name="TextBox 26"/>
            <p:cNvSpPr txBox="1">
              <a:spLocks noChangeArrowheads="1"/>
            </p:cNvSpPr>
            <p:nvPr/>
          </p:nvSpPr>
          <p:spPr bwMode="auto">
            <a:xfrm>
              <a:off x="1209438" y="2868359"/>
              <a:ext cx="982715" cy="322305"/>
            </a:xfrm>
            <a:prstGeom prst="rect">
              <a:avLst/>
            </a:prstGeom>
            <a:noFill/>
            <a:ln w="9525">
              <a:noFill/>
              <a:miter lim="800000"/>
              <a:headEnd/>
              <a:tailEnd/>
            </a:ln>
          </p:spPr>
          <p:txBody>
            <a:bodyPr wrap="none">
              <a:spAutoFit/>
            </a:bodyPr>
            <a:lstStyle/>
            <a:p>
              <a:r>
                <a:rPr lang="zh-CN" altLang="en-US" sz="1600">
                  <a:solidFill>
                    <a:schemeClr val="bg1"/>
                  </a:solidFill>
                  <a:latin typeface="方正中等线_GBK"/>
                  <a:ea typeface="方正中等线_GBK"/>
                  <a:cs typeface="方正中等线_GBK"/>
                </a:rPr>
                <a:t>标签设置</a:t>
              </a:r>
            </a:p>
          </p:txBody>
        </p:sp>
        <p:sp>
          <p:nvSpPr>
            <p:cNvPr id="19489" name="矩形 27"/>
            <p:cNvSpPr>
              <a:spLocks noChangeArrowheads="1"/>
            </p:cNvSpPr>
            <p:nvPr/>
          </p:nvSpPr>
          <p:spPr bwMode="auto">
            <a:xfrm>
              <a:off x="1199184" y="3277363"/>
              <a:ext cx="1440200" cy="1435500"/>
            </a:xfrm>
            <a:prstGeom prst="rect">
              <a:avLst/>
            </a:prstGeom>
            <a:noFill/>
            <a:ln w="9525">
              <a:noFill/>
              <a:miter lim="800000"/>
              <a:headEnd/>
              <a:tailEnd/>
            </a:ln>
          </p:spPr>
          <p:txBody>
            <a:bodyPr>
              <a:spAutoFit/>
            </a:bodyPr>
            <a:lstStyle/>
            <a:p>
              <a:pPr algn="just">
                <a:lnSpc>
                  <a:spcPts val="2200"/>
                </a:lnSpc>
                <a:buClr>
                  <a:srgbClr val="0070C0"/>
                </a:buClr>
              </a:pPr>
              <a:r>
                <a:rPr lang="zh-CN" altLang="en-US" sz="1400">
                  <a:solidFill>
                    <a:schemeClr val="bg1"/>
                  </a:solidFill>
                  <a:latin typeface="方正中等线_GBK"/>
                </a:rPr>
                <a:t>标签设计</a:t>
              </a:r>
            </a:p>
            <a:p>
              <a:pPr algn="just">
                <a:lnSpc>
                  <a:spcPts val="2200"/>
                </a:lnSpc>
                <a:buClr>
                  <a:srgbClr val="0070C0"/>
                </a:buClr>
              </a:pPr>
              <a:r>
                <a:rPr lang="zh-CN" altLang="zh-CN" sz="1400">
                  <a:solidFill>
                    <a:schemeClr val="bg1"/>
                  </a:solidFill>
                  <a:latin typeface="方正中等线_GBK"/>
                  <a:ea typeface="方正中等线_GBK"/>
                  <a:cs typeface="方正中等线_GBK"/>
                </a:rPr>
                <a:t>标签参数</a:t>
              </a:r>
            </a:p>
            <a:p>
              <a:pPr algn="just">
                <a:lnSpc>
                  <a:spcPts val="2200"/>
                </a:lnSpc>
                <a:buClr>
                  <a:srgbClr val="0070C0"/>
                </a:buClr>
              </a:pPr>
              <a:r>
                <a:rPr lang="zh-CN" altLang="zh-CN" sz="1400">
                  <a:solidFill>
                    <a:schemeClr val="bg1"/>
                  </a:solidFill>
                  <a:latin typeface="方正中等线_GBK"/>
                  <a:ea typeface="方正中等线_GBK"/>
                  <a:cs typeface="方正中等线_GBK"/>
                </a:rPr>
                <a:t>条码定义</a:t>
              </a:r>
            </a:p>
            <a:p>
              <a:pPr algn="just">
                <a:lnSpc>
                  <a:spcPts val="2200"/>
                </a:lnSpc>
                <a:buClr>
                  <a:srgbClr val="0070C0"/>
                </a:buClr>
              </a:pPr>
              <a:r>
                <a:rPr lang="zh-CN" altLang="zh-CN" sz="1400">
                  <a:solidFill>
                    <a:schemeClr val="bg1"/>
                  </a:solidFill>
                  <a:latin typeface="方正中等线_GBK"/>
                  <a:ea typeface="方正中等线_GBK"/>
                  <a:cs typeface="方正中等线_GBK"/>
                </a:rPr>
                <a:t>标签打印</a:t>
              </a:r>
            </a:p>
            <a:p>
              <a:pPr algn="just">
                <a:lnSpc>
                  <a:spcPts val="2200"/>
                </a:lnSpc>
                <a:buClr>
                  <a:srgbClr val="0070C0"/>
                </a:buClr>
              </a:pPr>
              <a:r>
                <a:rPr lang="zh-CN" altLang="zh-CN" sz="1400">
                  <a:solidFill>
                    <a:schemeClr val="bg1"/>
                  </a:solidFill>
                  <a:latin typeface="方正中等线_GBK"/>
                  <a:ea typeface="方正中等线_GBK"/>
                  <a:cs typeface="方正中等线_GBK"/>
                </a:rPr>
                <a:t>标签查询</a:t>
              </a:r>
            </a:p>
          </p:txBody>
        </p:sp>
        <p:cxnSp>
          <p:nvCxnSpPr>
            <p:cNvPr id="24" name="直接连接符 23"/>
            <p:cNvCxnSpPr/>
            <p:nvPr/>
          </p:nvCxnSpPr>
          <p:spPr bwMode="auto">
            <a:xfrm>
              <a:off x="1308772" y="3213683"/>
              <a:ext cx="1247619"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182" name="组合 34"/>
          <p:cNvGrpSpPr>
            <a:grpSpLocks/>
          </p:cNvGrpSpPr>
          <p:nvPr/>
        </p:nvGrpSpPr>
        <p:grpSpPr bwMode="auto">
          <a:xfrm>
            <a:off x="6775450" y="1250950"/>
            <a:ext cx="1997075" cy="4230688"/>
            <a:chOff x="8253792" y="1341577"/>
            <a:chExt cx="2121966" cy="4377175"/>
          </a:xfrm>
        </p:grpSpPr>
        <p:grpSp>
          <p:nvGrpSpPr>
            <p:cNvPr id="19482" name="组合 35"/>
            <p:cNvGrpSpPr>
              <a:grpSpLocks/>
            </p:cNvGrpSpPr>
            <p:nvPr/>
          </p:nvGrpSpPr>
          <p:grpSpPr bwMode="auto">
            <a:xfrm>
              <a:off x="8253792" y="1341577"/>
              <a:ext cx="2121966" cy="4377175"/>
              <a:chOff x="6481955" y="715231"/>
              <a:chExt cx="1931648" cy="3859728"/>
            </a:xfrm>
          </p:grpSpPr>
          <p:sp>
            <p:nvSpPr>
              <p:cNvPr id="18" name="矩形 10"/>
              <p:cNvSpPr/>
              <p:nvPr/>
            </p:nvSpPr>
            <p:spPr>
              <a:xfrm>
                <a:off x="6481955" y="715231"/>
                <a:ext cx="1931648" cy="3859728"/>
              </a:xfrm>
              <a:custGeom>
                <a:avLst/>
                <a:gdLst/>
                <a:ahLst/>
                <a:cxnLst/>
                <a:rect l="l" t="t" r="r" b="b"/>
                <a:pathLst>
                  <a:path w="1747790" h="1765497">
                    <a:moveTo>
                      <a:pt x="0" y="0"/>
                    </a:moveTo>
                    <a:lnTo>
                      <a:pt x="1747790" y="0"/>
                    </a:lnTo>
                    <a:lnTo>
                      <a:pt x="1747790" y="1765497"/>
                    </a:lnTo>
                    <a:lnTo>
                      <a:pt x="312842" y="1765497"/>
                    </a:lnTo>
                    <a:lnTo>
                      <a:pt x="0" y="1452655"/>
                    </a:lnTo>
                    <a:close/>
                  </a:path>
                </a:pathLst>
              </a:custGeom>
              <a:solidFill>
                <a:srgbClr val="0350FF"/>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p>
            </p:txBody>
          </p:sp>
          <p:sp>
            <p:nvSpPr>
              <p:cNvPr id="19" name="TextBox 26"/>
              <p:cNvSpPr txBox="1"/>
              <p:nvPr/>
            </p:nvSpPr>
            <p:spPr>
              <a:xfrm>
                <a:off x="6996345" y="818061"/>
                <a:ext cx="962753" cy="307040"/>
              </a:xfrm>
              <a:prstGeom prst="rect">
                <a:avLst/>
              </a:prstGeom>
              <a:noFill/>
              <a:ln w="12700">
                <a:noFill/>
              </a:ln>
              <a:effectLst>
                <a:outerShdw blurRad="25400" sx="101000" sy="101000" algn="ctr" rotWithShape="0">
                  <a:prstClr val="black">
                    <a:alpha val="20000"/>
                  </a:prstClr>
                </a:outerShdw>
              </a:effectLst>
            </p:spPr>
            <p:txBody>
              <a:bodyPr>
                <a:spAutoFit/>
              </a:bodyPr>
              <a:lstStyle/>
              <a:p>
                <a:pPr fontAlgn="auto">
                  <a:spcBef>
                    <a:spcPts val="0"/>
                  </a:spcBef>
                  <a:spcAft>
                    <a:spcPts val="0"/>
                  </a:spcAft>
                  <a:defRPr/>
                </a:pPr>
                <a:r>
                  <a:rPr lang="zh-CN" altLang="en-US" sz="1600" dirty="0">
                    <a:solidFill>
                      <a:schemeClr val="bg1"/>
                    </a:solidFill>
                    <a:latin typeface="方正中等线_GBK" panose="03000509000000000000" pitchFamily="65" charset="-122"/>
                    <a:ea typeface="方正中等线_GBK" panose="03000509000000000000" pitchFamily="65" charset="-122"/>
                  </a:rPr>
                  <a:t>功能概述</a:t>
                </a:r>
              </a:p>
            </p:txBody>
          </p:sp>
          <p:sp>
            <p:nvSpPr>
              <p:cNvPr id="20" name="矩形 13"/>
              <p:cNvSpPr>
                <a:spLocks noChangeArrowheads="1"/>
              </p:cNvSpPr>
              <p:nvPr/>
            </p:nvSpPr>
            <p:spPr bwMode="auto">
              <a:xfrm>
                <a:off x="6736847" y="1230827"/>
                <a:ext cx="1587698" cy="3171784"/>
              </a:xfrm>
              <a:prstGeom prst="rect">
                <a:avLst/>
              </a:prstGeom>
              <a:noFill/>
              <a:ln w="12700">
                <a:noFill/>
              </a:ln>
              <a:effectLst>
                <a:outerShdw blurRad="25400" sx="101000" sy="101000" algn="ctr" rotWithShape="0">
                  <a:prstClr val="black">
                    <a:alpha val="20000"/>
                  </a:prstClr>
                </a:outerShdw>
              </a:effectLst>
            </p:spPr>
            <p:txBody>
              <a:bodyPr>
                <a:spAutoFit/>
              </a:bodyPr>
              <a:lstStyle/>
              <a:p>
                <a:pPr algn="just" fontAlgn="auto">
                  <a:lnSpc>
                    <a:spcPts val="2200"/>
                  </a:lnSpc>
                  <a:spcBef>
                    <a:spcPts val="0"/>
                  </a:spcBef>
                  <a:spcAft>
                    <a:spcPts val="0"/>
                  </a:spcAft>
                  <a:buClr>
                    <a:srgbClr val="0070C0"/>
                  </a:buClr>
                  <a:defRPr/>
                </a:pPr>
                <a:r>
                  <a:rPr lang="en-US" altLang="zh-CN" sz="1200" dirty="0">
                    <a:solidFill>
                      <a:schemeClr val="bg1"/>
                    </a:solidFill>
                    <a:latin typeface="方正中等线_GBK" panose="03000509000000000000" pitchFamily="65" charset="-122"/>
                    <a:ea typeface="方正中等线_GBK" panose="03000509000000000000" pitchFamily="65" charset="-122"/>
                  </a:rPr>
                  <a:t>1.</a:t>
                </a:r>
                <a:r>
                  <a:rPr lang="zh-CN" altLang="zh-CN" sz="1200" dirty="0">
                    <a:solidFill>
                      <a:schemeClr val="bg1"/>
                    </a:solidFill>
                    <a:latin typeface="方正中等线_GBK" panose="03000509000000000000" pitchFamily="65" charset="-122"/>
                    <a:ea typeface="方正中等线_GBK" panose="03000509000000000000" pitchFamily="65" charset="-122"/>
                  </a:rPr>
                  <a:t>灵活的标签模板设计，自定义参数传值，自定义尺寸，多种条码方式一维码，二维码，序列号，批号，生产日期等</a:t>
                </a:r>
              </a:p>
              <a:p>
                <a:pPr algn="just" fontAlgn="auto">
                  <a:lnSpc>
                    <a:spcPts val="2200"/>
                  </a:lnSpc>
                  <a:spcBef>
                    <a:spcPts val="0"/>
                  </a:spcBef>
                  <a:spcAft>
                    <a:spcPts val="0"/>
                  </a:spcAft>
                  <a:buClr>
                    <a:srgbClr val="0070C0"/>
                  </a:buClr>
                  <a:defRPr/>
                </a:pPr>
                <a:r>
                  <a:rPr lang="en-US" altLang="zh-CN" sz="1200" dirty="0">
                    <a:solidFill>
                      <a:schemeClr val="bg1"/>
                    </a:solidFill>
                    <a:latin typeface="方正中等线_GBK" panose="03000509000000000000" pitchFamily="65" charset="-122"/>
                    <a:ea typeface="方正中等线_GBK" panose="03000509000000000000" pitchFamily="65" charset="-122"/>
                  </a:rPr>
                  <a:t>2.</a:t>
                </a:r>
                <a:r>
                  <a:rPr lang="zh-CN" altLang="zh-CN" sz="1200" dirty="0">
                    <a:solidFill>
                      <a:schemeClr val="bg1"/>
                    </a:solidFill>
                    <a:latin typeface="方正中等线_GBK" panose="03000509000000000000" pitchFamily="65" charset="-122"/>
                    <a:ea typeface="方正中等线_GBK" panose="03000509000000000000" pitchFamily="65" charset="-122"/>
                  </a:rPr>
                  <a:t>多种方式的条码定义组合。打印记录查询，补打印，批量打印，集合整个仓库系统使用，</a:t>
                </a:r>
                <a:r>
                  <a:rPr lang="zh-CN" altLang="zh-CN" sz="1200" dirty="0">
                    <a:solidFill>
                      <a:schemeClr val="bg1"/>
                    </a:solidFill>
                    <a:latin typeface="方正中等线_GBK" panose="03000509000000000000" pitchFamily="65" charset="-122"/>
                    <a:ea typeface="方正中等线_GBK" panose="03000509000000000000" pitchFamily="65" charset="-122"/>
                    <a:sym typeface="+mn-ea"/>
                  </a:rPr>
                  <a:t>可以单独使用</a:t>
                </a:r>
                <a:r>
                  <a:rPr lang="zh-CN" altLang="zh-CN" sz="1200" dirty="0">
                    <a:solidFill>
                      <a:schemeClr val="bg1"/>
                    </a:solidFill>
                    <a:latin typeface="方正中等线_GBK" panose="03000509000000000000" pitchFamily="65" charset="-122"/>
                    <a:ea typeface="方正中等线_GBK" panose="03000509000000000000" pitchFamily="65" charset="-122"/>
                  </a:rPr>
                  <a:t>          </a:t>
                </a:r>
              </a:p>
            </p:txBody>
          </p:sp>
        </p:grpSp>
        <p:cxnSp>
          <p:nvCxnSpPr>
            <p:cNvPr id="17" name="直接连接符 16"/>
            <p:cNvCxnSpPr/>
            <p:nvPr/>
          </p:nvCxnSpPr>
          <p:spPr bwMode="auto">
            <a:xfrm>
              <a:off x="8685607" y="1926295"/>
              <a:ext cx="1324121" cy="0"/>
            </a:xfrm>
            <a:prstGeom prst="line">
              <a:avLst/>
            </a:prstGeom>
            <a:noFill/>
            <a:ln w="6350">
              <a:solidFill>
                <a:schemeClr val="bg1"/>
              </a:solidFill>
            </a:ln>
            <a:effectLst>
              <a:outerShdw blurRad="25400" sx="101000" sy="101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pic>
        <p:nvPicPr>
          <p:cNvPr id="15" name="Picture 4" descr="E:\2013.3.28\商务5.16\03.png"/>
          <p:cNvPicPr>
            <a:picLocks noChangeAspect="1" noChangeArrowheads="1"/>
          </p:cNvPicPr>
          <p:nvPr/>
        </p:nvPicPr>
        <p:blipFill>
          <a:blip r:embed="rId4"/>
          <a:srcRect r="-285"/>
          <a:stretch>
            <a:fillRect/>
          </a:stretch>
        </p:blipFill>
        <p:spPr bwMode="auto">
          <a:xfrm>
            <a:off x="4730750" y="1196975"/>
            <a:ext cx="1825625" cy="1954213"/>
          </a:xfrm>
          <a:prstGeom prst="rect">
            <a:avLst/>
          </a:prstGeom>
          <a:noFill/>
          <a:ln w="12700">
            <a:noFill/>
          </a:ln>
          <a:effectLst>
            <a:outerShdw blurRad="50800" dist="38100" dir="8100000" algn="tr" rotWithShape="0">
              <a:prstClr val="black">
                <a:alpha val="40000"/>
              </a:prstClr>
            </a:outerShdw>
          </a:effectLst>
        </p:spPr>
      </p:pic>
      <p:pic>
        <p:nvPicPr>
          <p:cNvPr id="3" name="图片 2"/>
          <p:cNvPicPr>
            <a:picLocks noChangeAspect="1"/>
          </p:cNvPicPr>
          <p:nvPr/>
        </p:nvPicPr>
        <p:blipFill>
          <a:blip r:embed="rId5"/>
          <a:srcRect/>
          <a:stretch>
            <a:fillRect/>
          </a:stretch>
        </p:blipFill>
        <p:spPr bwMode="auto">
          <a:xfrm>
            <a:off x="4645025" y="3698875"/>
            <a:ext cx="1838325" cy="1774825"/>
          </a:xfrm>
          <a:prstGeom prst="rect">
            <a:avLst/>
          </a:prstGeom>
          <a:noFill/>
          <a:ln w="9525">
            <a:noFill/>
            <a:miter lim="800000"/>
            <a:headEnd/>
            <a:tailEnd/>
          </a:ln>
        </p:spPr>
      </p:pic>
      <p:pic>
        <p:nvPicPr>
          <p:cNvPr id="4" name="图片 3"/>
          <p:cNvPicPr>
            <a:picLocks noChangeAspect="1"/>
          </p:cNvPicPr>
          <p:nvPr/>
        </p:nvPicPr>
        <p:blipFill>
          <a:blip r:embed="rId6"/>
          <a:srcRect/>
          <a:stretch>
            <a:fillRect/>
          </a:stretch>
        </p:blipFill>
        <p:spPr bwMode="auto">
          <a:xfrm>
            <a:off x="2587625" y="1350963"/>
            <a:ext cx="1962150" cy="1646237"/>
          </a:xfrm>
          <a:prstGeom prst="rect">
            <a:avLst/>
          </a:prstGeom>
          <a:noFill/>
          <a:ln w="9525">
            <a:noFill/>
            <a:miter lim="800000"/>
            <a:headEnd/>
            <a:tailEnd/>
          </a:ln>
        </p:spPr>
      </p:pic>
      <p:pic>
        <p:nvPicPr>
          <p:cNvPr id="5" name="图片 4"/>
          <p:cNvPicPr>
            <a:picLocks noChangeAspect="1"/>
          </p:cNvPicPr>
          <p:nvPr/>
        </p:nvPicPr>
        <p:blipFill>
          <a:blip r:embed="rId7"/>
          <a:srcRect/>
          <a:stretch>
            <a:fillRect/>
          </a:stretch>
        </p:blipFill>
        <p:spPr bwMode="auto">
          <a:xfrm>
            <a:off x="5778500" y="2608263"/>
            <a:ext cx="631825" cy="344487"/>
          </a:xfrm>
          <a:prstGeom prst="rect">
            <a:avLst/>
          </a:prstGeom>
          <a:noFill/>
          <a:ln w="9525">
            <a:noFill/>
            <a:miter lim="800000"/>
            <a:headEnd/>
            <a:tailEnd/>
          </a:ln>
        </p:spPr>
      </p:pic>
      <p:pic>
        <p:nvPicPr>
          <p:cNvPr id="19472" name="图片 5"/>
          <p:cNvPicPr>
            <a:picLocks noChangeAspect="1"/>
          </p:cNvPicPr>
          <p:nvPr/>
        </p:nvPicPr>
        <p:blipFill>
          <a:blip r:embed="rId8"/>
          <a:srcRect/>
          <a:stretch>
            <a:fillRect/>
          </a:stretch>
        </p:blipFill>
        <p:spPr bwMode="auto">
          <a:xfrm>
            <a:off x="4870450" y="4660900"/>
            <a:ext cx="1401763" cy="820738"/>
          </a:xfrm>
          <a:prstGeom prst="rect">
            <a:avLst/>
          </a:prstGeom>
          <a:noFill/>
          <a:ln w="9525">
            <a:noFill/>
            <a:miter lim="800000"/>
            <a:headEnd/>
            <a:tailEnd/>
          </a:ln>
        </p:spPr>
      </p:pic>
      <p:sp>
        <p:nvSpPr>
          <p:cNvPr id="19473" name="矩形 6"/>
          <p:cNvSpPr>
            <a:spLocks noChangeArrowheads="1"/>
          </p:cNvSpPr>
          <p:nvPr/>
        </p:nvSpPr>
        <p:spPr bwMode="auto">
          <a:xfrm>
            <a:off x="368300" y="293688"/>
            <a:ext cx="1604963" cy="522287"/>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标签设置</a:t>
            </a:r>
          </a:p>
        </p:txBody>
      </p:sp>
      <p:pic>
        <p:nvPicPr>
          <p:cNvPr id="16" name="Picture 5" descr="E:\2013.3.28\商务5.16\04.png"/>
          <p:cNvPicPr>
            <a:picLocks noChangeAspect="1" noChangeArrowheads="1"/>
          </p:cNvPicPr>
          <p:nvPr/>
        </p:nvPicPr>
        <p:blipFill rotWithShape="1">
          <a:blip r:embed="rId3"/>
          <a:srcRect r="2214" b="5950"/>
          <a:stretch>
            <a:fillRect/>
          </a:stretch>
        </p:blipFill>
        <p:spPr bwMode="auto">
          <a:xfrm>
            <a:off x="647700" y="1260475"/>
            <a:ext cx="1881188" cy="1844675"/>
          </a:xfrm>
          <a:prstGeom prst="rect">
            <a:avLst/>
          </a:prstGeom>
          <a:noFill/>
          <a:ln w="12700">
            <a:noFill/>
          </a:ln>
          <a:effectLst>
            <a:outerShdw blurRad="50800" dist="38100" dir="8100000" algn="tr" rotWithShape="0">
              <a:prstClr val="black">
                <a:alpha val="40000"/>
              </a:prstClr>
            </a:outerShdw>
          </a:effectLst>
        </p:spPr>
      </p:pic>
      <p:grpSp>
        <p:nvGrpSpPr>
          <p:cNvPr id="22" name="组合 23"/>
          <p:cNvGrpSpPr>
            <a:grpSpLocks/>
          </p:cNvGrpSpPr>
          <p:nvPr/>
        </p:nvGrpSpPr>
        <p:grpSpPr bwMode="auto">
          <a:xfrm>
            <a:off x="657225" y="3276600"/>
            <a:ext cx="1871663" cy="2205038"/>
            <a:chOff x="1009406" y="2605211"/>
            <a:chExt cx="1846351" cy="2107652"/>
          </a:xfrm>
        </p:grpSpPr>
        <p:sp>
          <p:nvSpPr>
            <p:cNvPr id="23" name="矩形 10"/>
            <p:cNvSpPr/>
            <p:nvPr/>
          </p:nvSpPr>
          <p:spPr bwMode="auto">
            <a:xfrm rot="16200000" flipH="1">
              <a:off x="878756" y="2735861"/>
              <a:ext cx="2107652" cy="1846351"/>
            </a:xfrm>
            <a:custGeom>
              <a:avLst/>
              <a:gdLst/>
              <a:ahLst/>
              <a:cxnLst/>
              <a:rect l="l" t="t" r="r" b="b"/>
              <a:pathLst>
                <a:path w="1747790" h="1765497">
                  <a:moveTo>
                    <a:pt x="0" y="0"/>
                  </a:moveTo>
                  <a:lnTo>
                    <a:pt x="1747790" y="0"/>
                  </a:lnTo>
                  <a:lnTo>
                    <a:pt x="1747790" y="1765497"/>
                  </a:lnTo>
                  <a:lnTo>
                    <a:pt x="312842" y="1765497"/>
                  </a:lnTo>
                  <a:lnTo>
                    <a:pt x="0" y="1452655"/>
                  </a:lnTo>
                  <a:close/>
                </a:path>
              </a:pathLst>
            </a:custGeom>
            <a:solidFill>
              <a:srgbClr val="0350FF"/>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p>
          </p:txBody>
        </p:sp>
        <p:sp>
          <p:nvSpPr>
            <p:cNvPr id="19479" name="TextBox 26"/>
            <p:cNvSpPr txBox="1">
              <a:spLocks noChangeArrowheads="1"/>
            </p:cNvSpPr>
            <p:nvPr/>
          </p:nvSpPr>
          <p:spPr bwMode="auto">
            <a:xfrm>
              <a:off x="1209438" y="2868359"/>
              <a:ext cx="982715" cy="322305"/>
            </a:xfrm>
            <a:prstGeom prst="rect">
              <a:avLst/>
            </a:prstGeom>
            <a:noFill/>
            <a:ln w="9525">
              <a:noFill/>
              <a:miter lim="800000"/>
              <a:headEnd/>
              <a:tailEnd/>
            </a:ln>
          </p:spPr>
          <p:txBody>
            <a:bodyPr wrap="none">
              <a:spAutoFit/>
            </a:bodyPr>
            <a:lstStyle/>
            <a:p>
              <a:r>
                <a:rPr lang="zh-CN" altLang="en-US" sz="1600">
                  <a:solidFill>
                    <a:schemeClr val="bg1"/>
                  </a:solidFill>
                  <a:latin typeface="方正中等线_GBK"/>
                  <a:ea typeface="方正中等线_GBK"/>
                  <a:cs typeface="方正中等线_GBK"/>
                </a:rPr>
                <a:t>标签设置</a:t>
              </a:r>
            </a:p>
          </p:txBody>
        </p:sp>
        <p:sp>
          <p:nvSpPr>
            <p:cNvPr id="19480" name="矩形 27"/>
            <p:cNvSpPr>
              <a:spLocks noChangeArrowheads="1"/>
            </p:cNvSpPr>
            <p:nvPr/>
          </p:nvSpPr>
          <p:spPr bwMode="auto">
            <a:xfrm>
              <a:off x="1199184" y="3277363"/>
              <a:ext cx="1440200" cy="1435500"/>
            </a:xfrm>
            <a:prstGeom prst="rect">
              <a:avLst/>
            </a:prstGeom>
            <a:noFill/>
            <a:ln w="9525">
              <a:noFill/>
              <a:miter lim="800000"/>
              <a:headEnd/>
              <a:tailEnd/>
            </a:ln>
          </p:spPr>
          <p:txBody>
            <a:bodyPr>
              <a:spAutoFit/>
            </a:bodyPr>
            <a:lstStyle/>
            <a:p>
              <a:pPr algn="just">
                <a:lnSpc>
                  <a:spcPts val="2200"/>
                </a:lnSpc>
                <a:buClr>
                  <a:srgbClr val="0070C0"/>
                </a:buClr>
              </a:pPr>
              <a:r>
                <a:rPr lang="zh-CN" altLang="en-US" sz="1400">
                  <a:solidFill>
                    <a:schemeClr val="bg1"/>
                  </a:solidFill>
                  <a:latin typeface="方正中等线_GBK"/>
                </a:rPr>
                <a:t>标签设计</a:t>
              </a:r>
            </a:p>
            <a:p>
              <a:pPr algn="just">
                <a:lnSpc>
                  <a:spcPts val="2200"/>
                </a:lnSpc>
                <a:buClr>
                  <a:srgbClr val="0070C0"/>
                </a:buClr>
              </a:pPr>
              <a:r>
                <a:rPr lang="zh-CN" altLang="zh-CN" sz="1400">
                  <a:solidFill>
                    <a:schemeClr val="bg1"/>
                  </a:solidFill>
                  <a:latin typeface="方正中等线_GBK"/>
                  <a:ea typeface="方正中等线_GBK"/>
                  <a:cs typeface="方正中等线_GBK"/>
                </a:rPr>
                <a:t>标签参数</a:t>
              </a:r>
            </a:p>
            <a:p>
              <a:pPr algn="just">
                <a:lnSpc>
                  <a:spcPts val="2200"/>
                </a:lnSpc>
                <a:buClr>
                  <a:srgbClr val="0070C0"/>
                </a:buClr>
              </a:pPr>
              <a:r>
                <a:rPr lang="zh-CN" altLang="zh-CN" sz="1400">
                  <a:solidFill>
                    <a:schemeClr val="bg1"/>
                  </a:solidFill>
                  <a:latin typeface="方正中等线_GBK"/>
                  <a:ea typeface="方正中等线_GBK"/>
                  <a:cs typeface="方正中等线_GBK"/>
                </a:rPr>
                <a:t>条码定义</a:t>
              </a:r>
            </a:p>
            <a:p>
              <a:pPr algn="just">
                <a:lnSpc>
                  <a:spcPts val="2200"/>
                </a:lnSpc>
                <a:buClr>
                  <a:srgbClr val="0070C0"/>
                </a:buClr>
              </a:pPr>
              <a:r>
                <a:rPr lang="zh-CN" altLang="zh-CN" sz="1400">
                  <a:solidFill>
                    <a:schemeClr val="bg1"/>
                  </a:solidFill>
                  <a:latin typeface="方正中等线_GBK"/>
                  <a:ea typeface="方正中等线_GBK"/>
                  <a:cs typeface="方正中等线_GBK"/>
                </a:rPr>
                <a:t>标签打印</a:t>
              </a:r>
            </a:p>
            <a:p>
              <a:pPr algn="just">
                <a:lnSpc>
                  <a:spcPts val="2200"/>
                </a:lnSpc>
                <a:buClr>
                  <a:srgbClr val="0070C0"/>
                </a:buClr>
              </a:pPr>
              <a:r>
                <a:rPr lang="zh-CN" altLang="zh-CN" sz="1400">
                  <a:solidFill>
                    <a:schemeClr val="bg1"/>
                  </a:solidFill>
                  <a:latin typeface="方正中等线_GBK"/>
                  <a:ea typeface="方正中等线_GBK"/>
                  <a:cs typeface="方正中等线_GBK"/>
                </a:rPr>
                <a:t>标签查询</a:t>
              </a:r>
            </a:p>
          </p:txBody>
        </p:sp>
        <p:cxnSp>
          <p:nvCxnSpPr>
            <p:cNvPr id="27" name="直接连接符 26"/>
            <p:cNvCxnSpPr/>
            <p:nvPr/>
          </p:nvCxnSpPr>
          <p:spPr bwMode="auto">
            <a:xfrm>
              <a:off x="1308518" y="3213684"/>
              <a:ext cx="1248126"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28" name="Picture 3" descr="E:\2013.3.28\商务5.16\02.png"/>
          <p:cNvPicPr>
            <a:picLocks noChangeAspect="1" noChangeArrowheads="1"/>
          </p:cNvPicPr>
          <p:nvPr/>
        </p:nvPicPr>
        <p:blipFill>
          <a:blip r:embed="rId2"/>
          <a:srcRect/>
          <a:stretch>
            <a:fillRect/>
          </a:stretch>
        </p:blipFill>
        <p:spPr bwMode="auto">
          <a:xfrm>
            <a:off x="2563813" y="3635375"/>
            <a:ext cx="1906587" cy="1846263"/>
          </a:xfrm>
          <a:prstGeom prst="rect">
            <a:avLst/>
          </a:prstGeom>
          <a:noFill/>
          <a:ln w="12700">
            <a:noFill/>
          </a:ln>
          <a:effectLst>
            <a:outerShdw blurRad="50800" dist="38100" dir="8100000" algn="tr" rotWithShape="0">
              <a:prstClr val="black">
                <a:alpha val="40000"/>
              </a:prstClr>
            </a:outerShdw>
          </a:effectLst>
        </p:spPr>
      </p:pic>
      <p:pic>
        <p:nvPicPr>
          <p:cNvPr id="29" name="图片 28"/>
          <p:cNvPicPr>
            <a:picLocks noChangeAspect="1"/>
          </p:cNvPicPr>
          <p:nvPr/>
        </p:nvPicPr>
        <p:blipFill>
          <a:blip r:embed="rId8"/>
          <a:srcRect/>
          <a:stretch>
            <a:fillRect/>
          </a:stretch>
        </p:blipFill>
        <p:spPr bwMode="auto">
          <a:xfrm>
            <a:off x="4864100" y="4660900"/>
            <a:ext cx="1400175" cy="8207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3" presetClass="entr" presetSubtype="1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linds(horizontal)">
                                      <p:cBhvr>
                                        <p:cTn id="10" dur="500"/>
                                        <p:tgtEl>
                                          <p:spTgt spid="22"/>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par>
                                <p:cTn id="17" presetID="3" presetClass="entr" presetSubtype="1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par>
                                <p:cTn id="20" presetID="3"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par>
                                <p:cTn id="28" presetID="3" presetClass="entr" presetSubtype="10"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blinds(horizontal)">
                                      <p:cBhvr>
                                        <p:cTn id="30" dur="500"/>
                                        <p:tgtEl>
                                          <p:spTgt spid="29"/>
                                        </p:tgtEl>
                                      </p:cBhvr>
                                    </p:animEffect>
                                  </p:childTnLst>
                                </p:cTn>
                              </p:par>
                              <p:par>
                                <p:cTn id="31" presetID="3" presetClass="entr" presetSubtype="10"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linds(horizontal)">
                                      <p:cBhvr>
                                        <p:cTn id="33" dur="500"/>
                                        <p:tgtEl>
                                          <p:spTgt spid="3"/>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500"/>
                                        <p:tgtEl>
                                          <p:spTgt spid="12"/>
                                        </p:tgtEl>
                                      </p:cBhvr>
                                    </p:animEffect>
                                  </p:childTnLst>
                                </p:cTn>
                              </p:par>
                              <p:par>
                                <p:cTn id="37" presetID="3" presetClass="entr" presetSubtype="10" fill="hold" nodeType="withEffect">
                                  <p:stCondLst>
                                    <p:cond delay="0"/>
                                  </p:stCondLst>
                                  <p:childTnLst>
                                    <p:set>
                                      <p:cBhvr>
                                        <p:cTn id="38" dur="1" fill="hold">
                                          <p:stCondLst>
                                            <p:cond delay="0"/>
                                          </p:stCondLst>
                                        </p:cTn>
                                        <p:tgtEl>
                                          <p:spTgt spid="7182"/>
                                        </p:tgtEl>
                                        <p:attrNameLst>
                                          <p:attrName>style.visibility</p:attrName>
                                        </p:attrNameLst>
                                      </p:cBhvr>
                                      <p:to>
                                        <p:strVal val="visible"/>
                                      </p:to>
                                    </p:set>
                                    <p:animEffect transition="in" filter="blinds(horizontal)">
                                      <p:cBhvr>
                                        <p:cTn id="39" dur="500"/>
                                        <p:tgtEl>
                                          <p:spTgt spid="7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0482"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0483"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0484"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0485" name="矩形 6"/>
          <p:cNvSpPr>
            <a:spLocks noChangeArrowheads="1"/>
          </p:cNvSpPr>
          <p:nvPr/>
        </p:nvSpPr>
        <p:spPr bwMode="auto">
          <a:xfrm>
            <a:off x="357188" y="285750"/>
            <a:ext cx="1604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仓库业务</a:t>
            </a:r>
          </a:p>
        </p:txBody>
      </p:sp>
      <p:grpSp>
        <p:nvGrpSpPr>
          <p:cNvPr id="8" name="组合 7"/>
          <p:cNvGrpSpPr>
            <a:grpSpLocks/>
          </p:cNvGrpSpPr>
          <p:nvPr/>
        </p:nvGrpSpPr>
        <p:grpSpPr bwMode="auto">
          <a:xfrm>
            <a:off x="1155700" y="1470025"/>
            <a:ext cx="1628775" cy="3787775"/>
            <a:chOff x="1821" y="2316"/>
            <a:chExt cx="2565" cy="5965"/>
          </a:xfrm>
        </p:grpSpPr>
        <p:pic>
          <p:nvPicPr>
            <p:cNvPr id="20506" name="Picture 7" descr="17961491_125416538000_2"/>
            <p:cNvPicPr>
              <a:picLocks noChangeAspect="1"/>
            </p:cNvPicPr>
            <p:nvPr/>
          </p:nvPicPr>
          <p:blipFill>
            <a:blip r:embed="rId2"/>
            <a:srcRect/>
            <a:stretch>
              <a:fillRect/>
            </a:stretch>
          </p:blipFill>
          <p:spPr bwMode="auto">
            <a:xfrm>
              <a:off x="1821" y="2316"/>
              <a:ext cx="2451" cy="1733"/>
            </a:xfrm>
            <a:prstGeom prst="rect">
              <a:avLst/>
            </a:prstGeom>
            <a:noFill/>
            <a:ln w="9525">
              <a:noFill/>
              <a:miter lim="800000"/>
              <a:headEnd/>
              <a:tailEnd/>
            </a:ln>
          </p:spPr>
        </p:pic>
        <p:sp>
          <p:nvSpPr>
            <p:cNvPr id="20507" name="文本框 34"/>
            <p:cNvSpPr txBox="1">
              <a:spLocks noChangeArrowheads="1"/>
            </p:cNvSpPr>
            <p:nvPr/>
          </p:nvSpPr>
          <p:spPr bwMode="auto">
            <a:xfrm>
              <a:off x="2305" y="4320"/>
              <a:ext cx="1248" cy="531"/>
            </a:xfrm>
            <a:prstGeom prst="rect">
              <a:avLst/>
            </a:prstGeom>
            <a:noFill/>
            <a:ln w="9525">
              <a:noFill/>
              <a:miter lim="800000"/>
              <a:headEnd/>
              <a:tailEnd/>
            </a:ln>
          </p:spPr>
          <p:txBody>
            <a:bodyPr>
              <a:spAutoFit/>
            </a:bodyPr>
            <a:lstStyle/>
            <a:p>
              <a:r>
                <a:rPr lang="zh-CN" altLang="en-US" sz="1600">
                  <a:solidFill>
                    <a:srgbClr val="2A2A2A"/>
                  </a:solidFill>
                  <a:latin typeface="方正正黑简体"/>
                  <a:ea typeface="方正正黑简体"/>
                  <a:cs typeface="方正正黑简体"/>
                </a:rPr>
                <a:t>发货单</a:t>
              </a:r>
            </a:p>
          </p:txBody>
        </p:sp>
        <p:sp>
          <p:nvSpPr>
            <p:cNvPr id="20508" name="矩形 35"/>
            <p:cNvSpPr>
              <a:spLocks noChangeArrowheads="1"/>
            </p:cNvSpPr>
            <p:nvPr/>
          </p:nvSpPr>
          <p:spPr bwMode="auto">
            <a:xfrm>
              <a:off x="2044" y="5085"/>
              <a:ext cx="2342" cy="3197"/>
            </a:xfrm>
            <a:prstGeom prst="rect">
              <a:avLst/>
            </a:prstGeom>
            <a:solidFill>
              <a:srgbClr val="0070C0"/>
            </a:solidFill>
            <a:ln w="9525">
              <a:noFill/>
              <a:miter lim="800000"/>
              <a:headEnd/>
              <a:tailEnd/>
            </a:ln>
          </p:spPr>
          <p:txBody>
            <a:bodyPr>
              <a:spAutoFit/>
            </a:bodyPr>
            <a:lstStyle/>
            <a:p>
              <a:pPr>
                <a:lnSpc>
                  <a:spcPct val="150000"/>
                </a:lnSpc>
              </a:pPr>
              <a:r>
                <a:rPr lang="en-US" altLang="zh-CN" sz="1200">
                  <a:solidFill>
                    <a:schemeClr val="bg1"/>
                  </a:solidFill>
                  <a:ea typeface="微软雅黑" pitchFamily="34" charset="-122"/>
                </a:rPr>
                <a:t>1.</a:t>
              </a:r>
              <a:r>
                <a:rPr lang="zh-CN" altLang="en-US" sz="1200">
                  <a:solidFill>
                    <a:schemeClr val="bg1"/>
                  </a:solidFill>
                  <a:ea typeface="微软雅黑" pitchFamily="34" charset="-122"/>
                </a:rPr>
                <a:t>发货单：分为销售发货单，直接发货单，系统根据先进先出的规则自动运算匹配所需要发货的物料，生成发货单，可以打印</a:t>
              </a:r>
            </a:p>
          </p:txBody>
        </p:sp>
        <p:sp>
          <p:nvSpPr>
            <p:cNvPr id="14" name="矩形 36"/>
            <p:cNvSpPr>
              <a:spLocks noChangeArrowheads="1"/>
            </p:cNvSpPr>
            <p:nvPr/>
          </p:nvSpPr>
          <p:spPr bwMode="auto">
            <a:xfrm>
              <a:off x="2121" y="4916"/>
              <a:ext cx="1860" cy="85"/>
            </a:xfrm>
            <a:prstGeom prst="rect">
              <a:avLst/>
            </a:prstGeom>
            <a:solidFill>
              <a:srgbClr val="2E75B6"/>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endParaRPr lang="zh-CN" altLang="zh-CN" sz="2110">
                <a:solidFill>
                  <a:srgbClr val="2A2A2A"/>
                </a:solidFill>
                <a:latin typeface="Calibri" panose="020F0502020204030204" pitchFamily="34" charset="0"/>
              </a:endParaRPr>
            </a:p>
          </p:txBody>
        </p:sp>
        <p:pic>
          <p:nvPicPr>
            <p:cNvPr id="20510" name="图片 2"/>
            <p:cNvPicPr>
              <a:picLocks noChangeAspect="1"/>
            </p:cNvPicPr>
            <p:nvPr/>
          </p:nvPicPr>
          <p:blipFill>
            <a:blip r:embed="rId3"/>
            <a:srcRect/>
            <a:stretch>
              <a:fillRect/>
            </a:stretch>
          </p:blipFill>
          <p:spPr bwMode="auto">
            <a:xfrm>
              <a:off x="2456" y="3105"/>
              <a:ext cx="945" cy="931"/>
            </a:xfrm>
            <a:prstGeom prst="rect">
              <a:avLst/>
            </a:prstGeom>
            <a:noFill/>
            <a:ln w="9525">
              <a:noFill/>
              <a:miter lim="800000"/>
              <a:headEnd/>
              <a:tailEnd/>
            </a:ln>
          </p:spPr>
        </p:pic>
      </p:grpSp>
      <p:grpSp>
        <p:nvGrpSpPr>
          <p:cNvPr id="13" name="组合 12"/>
          <p:cNvGrpSpPr>
            <a:grpSpLocks/>
          </p:cNvGrpSpPr>
          <p:nvPr/>
        </p:nvGrpSpPr>
        <p:grpSpPr bwMode="auto">
          <a:xfrm>
            <a:off x="2906713" y="1470025"/>
            <a:ext cx="1608137" cy="3511550"/>
            <a:chOff x="4577" y="2316"/>
            <a:chExt cx="2533" cy="5529"/>
          </a:xfrm>
        </p:grpSpPr>
        <p:sp>
          <p:nvSpPr>
            <p:cNvPr id="9232" name="矩形 35"/>
            <p:cNvSpPr/>
            <p:nvPr/>
          </p:nvSpPr>
          <p:spPr>
            <a:xfrm>
              <a:off x="4767" y="5085"/>
              <a:ext cx="2343" cy="2760"/>
            </a:xfrm>
            <a:prstGeom prst="rect">
              <a:avLst/>
            </a:prstGeom>
            <a:solidFill>
              <a:schemeClr val="tx2">
                <a:lumMod val="60000"/>
                <a:lumOff val="40000"/>
              </a:schemeClr>
            </a:solidFill>
            <a:ln w="9525">
              <a:noFill/>
            </a:ln>
          </p:spPr>
          <p:txBody>
            <a:bodyPr>
              <a:spAutoFit/>
            </a:bodyPr>
            <a:lstStyle/>
            <a:p>
              <a:pPr>
                <a:lnSpc>
                  <a:spcPct val="150000"/>
                </a:lnSpc>
                <a:defRPr/>
              </a:pPr>
              <a:r>
                <a:rPr lang="en-US" altLang="zh-CN" sz="1200" dirty="0">
                  <a:solidFill>
                    <a:schemeClr val="bg1"/>
                  </a:solidFill>
                  <a:latin typeface="Arial" panose="020B0604020202020204" pitchFamily="34" charset="0"/>
                  <a:ea typeface="微软雅黑" panose="020B0503020204020204" pitchFamily="34" charset="-122"/>
                </a:rPr>
                <a:t>1.</a:t>
              </a:r>
              <a:r>
                <a:rPr lang="zh-CN" altLang="en-US" sz="1200" dirty="0">
                  <a:solidFill>
                    <a:schemeClr val="bg1"/>
                  </a:solidFill>
                  <a:latin typeface="Arial" panose="020B0604020202020204" pitchFamily="34" charset="0"/>
                  <a:ea typeface="微软雅黑" panose="020B0503020204020204" pitchFamily="34" charset="-122"/>
                </a:rPr>
                <a:t>产品入库：根据</a:t>
              </a:r>
              <a:r>
                <a:rPr lang="en-US" altLang="zh-CN" sz="1200" dirty="0">
                  <a:solidFill>
                    <a:schemeClr val="bg1"/>
                  </a:solidFill>
                  <a:latin typeface="Arial" panose="020B0604020202020204" pitchFamily="34" charset="0"/>
                  <a:ea typeface="微软雅黑" panose="020B0503020204020204" pitchFamily="34" charset="-122"/>
                </a:rPr>
                <a:t>PDA</a:t>
              </a:r>
              <a:r>
                <a:rPr lang="zh-CN" altLang="en-US" sz="1200" dirty="0">
                  <a:solidFill>
                    <a:schemeClr val="bg1"/>
                  </a:solidFill>
                  <a:latin typeface="Arial" panose="020B0604020202020204" pitchFamily="34" charset="0"/>
                  <a:ea typeface="微软雅黑" panose="020B0503020204020204" pitchFamily="34" charset="-122"/>
                </a:rPr>
                <a:t>数据采集，进行扫码出入库，数据会自动上传到电脑端，不需要人工手动输入</a:t>
              </a:r>
            </a:p>
          </p:txBody>
        </p:sp>
        <p:pic>
          <p:nvPicPr>
            <p:cNvPr id="20502" name="Picture 8" descr="17961491_125310334000_2"/>
            <p:cNvPicPr>
              <a:picLocks noChangeAspect="1"/>
            </p:cNvPicPr>
            <p:nvPr/>
          </p:nvPicPr>
          <p:blipFill>
            <a:blip r:embed="rId4"/>
            <a:srcRect/>
            <a:stretch>
              <a:fillRect/>
            </a:stretch>
          </p:blipFill>
          <p:spPr bwMode="auto">
            <a:xfrm>
              <a:off x="4577" y="2316"/>
              <a:ext cx="2382" cy="1729"/>
            </a:xfrm>
            <a:prstGeom prst="rect">
              <a:avLst/>
            </a:prstGeom>
            <a:noFill/>
            <a:ln w="9525">
              <a:noFill/>
              <a:miter lim="800000"/>
              <a:headEnd/>
              <a:tailEnd/>
            </a:ln>
          </p:spPr>
        </p:pic>
        <p:sp>
          <p:nvSpPr>
            <p:cNvPr id="20503" name="文本框 34"/>
            <p:cNvSpPr txBox="1">
              <a:spLocks noChangeArrowheads="1"/>
            </p:cNvSpPr>
            <p:nvPr/>
          </p:nvSpPr>
          <p:spPr bwMode="auto">
            <a:xfrm>
              <a:off x="4783" y="4320"/>
              <a:ext cx="1888" cy="531"/>
            </a:xfrm>
            <a:prstGeom prst="rect">
              <a:avLst/>
            </a:prstGeom>
            <a:noFill/>
            <a:ln w="9525">
              <a:noFill/>
              <a:miter lim="800000"/>
              <a:headEnd/>
              <a:tailEnd/>
            </a:ln>
          </p:spPr>
          <p:txBody>
            <a:bodyPr>
              <a:spAutoFit/>
            </a:bodyPr>
            <a:lstStyle/>
            <a:p>
              <a:r>
                <a:rPr lang="zh-CN" altLang="en-US" sz="1600">
                  <a:solidFill>
                    <a:srgbClr val="2A2A2A"/>
                  </a:solidFill>
                  <a:latin typeface="方正正黑简体"/>
                  <a:ea typeface="方正正黑简体"/>
                  <a:cs typeface="方正正黑简体"/>
                </a:rPr>
                <a:t>产品入库</a:t>
              </a:r>
            </a:p>
          </p:txBody>
        </p:sp>
        <p:sp>
          <p:nvSpPr>
            <p:cNvPr id="17" name="矩形 36"/>
            <p:cNvSpPr>
              <a:spLocks noChangeArrowheads="1"/>
            </p:cNvSpPr>
            <p:nvPr/>
          </p:nvSpPr>
          <p:spPr bwMode="auto">
            <a:xfrm>
              <a:off x="4875" y="4916"/>
              <a:ext cx="1863" cy="85"/>
            </a:xfrm>
            <a:prstGeom prst="rect">
              <a:avLst/>
            </a:prstGeom>
            <a:solidFill>
              <a:srgbClr val="2E75B6"/>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endParaRPr lang="zh-CN" altLang="zh-CN" sz="2110">
                <a:solidFill>
                  <a:srgbClr val="2A2A2A"/>
                </a:solidFill>
                <a:latin typeface="Calibri" panose="020F0502020204030204" pitchFamily="34" charset="0"/>
              </a:endParaRPr>
            </a:p>
          </p:txBody>
        </p:sp>
        <p:pic>
          <p:nvPicPr>
            <p:cNvPr id="20505" name="图片 3"/>
            <p:cNvPicPr>
              <a:picLocks noChangeAspect="1"/>
            </p:cNvPicPr>
            <p:nvPr/>
          </p:nvPicPr>
          <p:blipFill>
            <a:blip r:embed="rId5"/>
            <a:srcRect/>
            <a:stretch>
              <a:fillRect/>
            </a:stretch>
          </p:blipFill>
          <p:spPr bwMode="auto">
            <a:xfrm>
              <a:off x="5459" y="3106"/>
              <a:ext cx="960" cy="930"/>
            </a:xfrm>
            <a:prstGeom prst="rect">
              <a:avLst/>
            </a:prstGeom>
            <a:noFill/>
            <a:ln w="9525">
              <a:noFill/>
              <a:miter lim="800000"/>
              <a:headEnd/>
              <a:tailEnd/>
            </a:ln>
          </p:spPr>
        </p:pic>
      </p:grpSp>
      <p:grpSp>
        <p:nvGrpSpPr>
          <p:cNvPr id="16" name="组合 15"/>
          <p:cNvGrpSpPr>
            <a:grpSpLocks/>
          </p:cNvGrpSpPr>
          <p:nvPr/>
        </p:nvGrpSpPr>
        <p:grpSpPr bwMode="auto">
          <a:xfrm>
            <a:off x="4610100" y="1470025"/>
            <a:ext cx="1601788" cy="5173663"/>
            <a:chOff x="7259" y="2316"/>
            <a:chExt cx="2524" cy="8147"/>
          </a:xfrm>
        </p:grpSpPr>
        <p:pic>
          <p:nvPicPr>
            <p:cNvPr id="20496" name="Picture 9" descr="2531170_164636940002_2"/>
            <p:cNvPicPr>
              <a:picLocks noChangeAspect="1"/>
            </p:cNvPicPr>
            <p:nvPr/>
          </p:nvPicPr>
          <p:blipFill>
            <a:blip r:embed="rId6"/>
            <a:srcRect/>
            <a:stretch>
              <a:fillRect/>
            </a:stretch>
          </p:blipFill>
          <p:spPr bwMode="auto">
            <a:xfrm>
              <a:off x="7259" y="2316"/>
              <a:ext cx="2452" cy="1722"/>
            </a:xfrm>
            <a:prstGeom prst="rect">
              <a:avLst/>
            </a:prstGeom>
            <a:noFill/>
            <a:ln w="9525">
              <a:noFill/>
              <a:miter lim="800000"/>
              <a:headEnd/>
              <a:tailEnd/>
            </a:ln>
          </p:spPr>
        </p:pic>
        <p:sp>
          <p:nvSpPr>
            <p:cNvPr id="20497" name="文本框 34"/>
            <p:cNvSpPr txBox="1">
              <a:spLocks noChangeArrowheads="1"/>
            </p:cNvSpPr>
            <p:nvPr/>
          </p:nvSpPr>
          <p:spPr bwMode="auto">
            <a:xfrm>
              <a:off x="7589" y="4320"/>
              <a:ext cx="1888" cy="531"/>
            </a:xfrm>
            <a:prstGeom prst="rect">
              <a:avLst/>
            </a:prstGeom>
            <a:noFill/>
            <a:ln w="9525">
              <a:noFill/>
              <a:miter lim="800000"/>
              <a:headEnd/>
              <a:tailEnd/>
            </a:ln>
          </p:spPr>
          <p:txBody>
            <a:bodyPr>
              <a:spAutoFit/>
            </a:bodyPr>
            <a:lstStyle/>
            <a:p>
              <a:r>
                <a:rPr lang="zh-CN" altLang="en-US" sz="1600">
                  <a:solidFill>
                    <a:srgbClr val="2A2A2A"/>
                  </a:solidFill>
                  <a:latin typeface="方正正黑简体"/>
                  <a:ea typeface="方正正黑简体"/>
                  <a:cs typeface="方正正黑简体"/>
                </a:rPr>
                <a:t>产品出库</a:t>
              </a:r>
            </a:p>
          </p:txBody>
        </p:sp>
        <p:sp>
          <p:nvSpPr>
            <p:cNvPr id="20498" name="矩形 35"/>
            <p:cNvSpPr>
              <a:spLocks noChangeArrowheads="1"/>
            </p:cNvSpPr>
            <p:nvPr/>
          </p:nvSpPr>
          <p:spPr bwMode="auto">
            <a:xfrm>
              <a:off x="7441" y="5085"/>
              <a:ext cx="2342" cy="5378"/>
            </a:xfrm>
            <a:prstGeom prst="rect">
              <a:avLst/>
            </a:prstGeom>
            <a:solidFill>
              <a:srgbClr val="0070C0"/>
            </a:solidFill>
            <a:ln w="9525">
              <a:noFill/>
              <a:miter lim="800000"/>
              <a:headEnd/>
              <a:tailEnd/>
            </a:ln>
          </p:spPr>
          <p:txBody>
            <a:bodyPr>
              <a:spAutoFit/>
            </a:bodyPr>
            <a:lstStyle/>
            <a:p>
              <a:pPr>
                <a:lnSpc>
                  <a:spcPct val="150000"/>
                </a:lnSpc>
              </a:pPr>
              <a:r>
                <a:rPr lang="en-US" altLang="zh-CN" sz="1200">
                  <a:solidFill>
                    <a:schemeClr val="bg1"/>
                  </a:solidFill>
                  <a:ea typeface="微软雅黑" pitchFamily="34" charset="-122"/>
                </a:rPr>
                <a:t>1.</a:t>
              </a:r>
              <a:r>
                <a:rPr lang="zh-CN" altLang="en-US" sz="1200">
                  <a:solidFill>
                    <a:schemeClr val="bg1"/>
                  </a:solidFill>
                  <a:ea typeface="微软雅黑" pitchFamily="34" charset="-122"/>
                </a:rPr>
                <a:t>产品出库：分为直接出库和根据发货单出库。</a:t>
              </a:r>
            </a:p>
            <a:p>
              <a:pPr>
                <a:lnSpc>
                  <a:spcPct val="150000"/>
                </a:lnSpc>
              </a:pPr>
              <a:r>
                <a:rPr lang="en-US" altLang="zh-CN" sz="1200">
                  <a:solidFill>
                    <a:schemeClr val="bg1"/>
                  </a:solidFill>
                  <a:ea typeface="微软雅黑" pitchFamily="34" charset="-122"/>
                </a:rPr>
                <a:t>2.</a:t>
              </a:r>
              <a:r>
                <a:rPr lang="zh-CN" altLang="en-US" sz="1200">
                  <a:solidFill>
                    <a:schemeClr val="bg1"/>
                  </a:solidFill>
                  <a:ea typeface="微软雅黑" pitchFamily="34" charset="-122"/>
                </a:rPr>
                <a:t>直接出库：根据</a:t>
              </a:r>
              <a:r>
                <a:rPr lang="en-US" altLang="zh-CN" sz="1200">
                  <a:solidFill>
                    <a:schemeClr val="bg1"/>
                  </a:solidFill>
                  <a:ea typeface="微软雅黑" pitchFamily="34" charset="-122"/>
                </a:rPr>
                <a:t>PDA</a:t>
              </a:r>
              <a:r>
                <a:rPr lang="zh-CN" altLang="en-US" sz="1200">
                  <a:solidFill>
                    <a:schemeClr val="bg1"/>
                  </a:solidFill>
                  <a:ea typeface="微软雅黑" pitchFamily="34" charset="-122"/>
                </a:rPr>
                <a:t>采集器扫码出库，数据直接上传到电脑端。</a:t>
              </a:r>
            </a:p>
            <a:p>
              <a:pPr>
                <a:lnSpc>
                  <a:spcPct val="150000"/>
                </a:lnSpc>
              </a:pPr>
              <a:r>
                <a:rPr lang="en-US" altLang="zh-CN" sz="1200">
                  <a:solidFill>
                    <a:schemeClr val="bg1"/>
                  </a:solidFill>
                  <a:ea typeface="微软雅黑" pitchFamily="34" charset="-122"/>
                </a:rPr>
                <a:t>3.</a:t>
              </a:r>
              <a:r>
                <a:rPr lang="zh-CN" altLang="en-US" sz="1200">
                  <a:solidFill>
                    <a:schemeClr val="bg1"/>
                  </a:solidFill>
                  <a:ea typeface="微软雅黑" pitchFamily="34" charset="-122"/>
                </a:rPr>
                <a:t>发货单出库：根据</a:t>
              </a:r>
              <a:r>
                <a:rPr lang="en-US" altLang="zh-CN" sz="1200">
                  <a:solidFill>
                    <a:schemeClr val="bg1"/>
                  </a:solidFill>
                  <a:ea typeface="微软雅黑" pitchFamily="34" charset="-122"/>
                </a:rPr>
                <a:t>PDA</a:t>
              </a:r>
              <a:r>
                <a:rPr lang="zh-CN" altLang="en-US" sz="1200">
                  <a:solidFill>
                    <a:schemeClr val="bg1"/>
                  </a:solidFill>
                  <a:ea typeface="微软雅黑" pitchFamily="34" charset="-122"/>
                </a:rPr>
                <a:t>采集器扫描单号带出发货信息，然后扫码校验出库，生成电脑单据</a:t>
              </a:r>
            </a:p>
          </p:txBody>
        </p:sp>
        <p:sp>
          <p:nvSpPr>
            <p:cNvPr id="20" name="矩形 36"/>
            <p:cNvSpPr>
              <a:spLocks noChangeArrowheads="1"/>
            </p:cNvSpPr>
            <p:nvPr/>
          </p:nvSpPr>
          <p:spPr bwMode="auto">
            <a:xfrm>
              <a:off x="7554" y="4916"/>
              <a:ext cx="1864" cy="85"/>
            </a:xfrm>
            <a:prstGeom prst="rect">
              <a:avLst/>
            </a:prstGeom>
            <a:solidFill>
              <a:srgbClr val="2E75B6"/>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endParaRPr lang="zh-CN" altLang="zh-CN" sz="2110">
                <a:solidFill>
                  <a:srgbClr val="2A2A2A"/>
                </a:solidFill>
                <a:latin typeface="Calibri" panose="020F0502020204030204" pitchFamily="34" charset="0"/>
              </a:endParaRPr>
            </a:p>
          </p:txBody>
        </p:sp>
        <p:pic>
          <p:nvPicPr>
            <p:cNvPr id="20500" name="图片 4"/>
            <p:cNvPicPr>
              <a:picLocks noChangeAspect="1"/>
            </p:cNvPicPr>
            <p:nvPr/>
          </p:nvPicPr>
          <p:blipFill>
            <a:blip r:embed="rId7"/>
            <a:srcRect/>
            <a:stretch>
              <a:fillRect/>
            </a:stretch>
          </p:blipFill>
          <p:spPr bwMode="auto">
            <a:xfrm>
              <a:off x="7864" y="3067"/>
              <a:ext cx="1242" cy="902"/>
            </a:xfrm>
            <a:prstGeom prst="rect">
              <a:avLst/>
            </a:prstGeom>
            <a:noFill/>
            <a:ln w="9525">
              <a:noFill/>
              <a:miter lim="800000"/>
              <a:headEnd/>
              <a:tailEnd/>
            </a:ln>
          </p:spPr>
        </p:pic>
      </p:grpSp>
      <p:grpSp>
        <p:nvGrpSpPr>
          <p:cNvPr id="11" name="组合 10"/>
          <p:cNvGrpSpPr>
            <a:grpSpLocks/>
          </p:cNvGrpSpPr>
          <p:nvPr/>
        </p:nvGrpSpPr>
        <p:grpSpPr bwMode="auto">
          <a:xfrm>
            <a:off x="6357938" y="1470025"/>
            <a:ext cx="1581150" cy="3235325"/>
            <a:chOff x="10013" y="2316"/>
            <a:chExt cx="2489" cy="5094"/>
          </a:xfrm>
        </p:grpSpPr>
        <p:pic>
          <p:nvPicPr>
            <p:cNvPr id="20490" name="Picture 10" descr="2531170_164636940001_2"/>
            <p:cNvPicPr>
              <a:picLocks noChangeAspect="1"/>
            </p:cNvPicPr>
            <p:nvPr/>
          </p:nvPicPr>
          <p:blipFill>
            <a:blip r:embed="rId8"/>
            <a:srcRect/>
            <a:stretch>
              <a:fillRect/>
            </a:stretch>
          </p:blipFill>
          <p:spPr bwMode="auto">
            <a:xfrm>
              <a:off x="10013" y="2316"/>
              <a:ext cx="2382" cy="1720"/>
            </a:xfrm>
            <a:prstGeom prst="rect">
              <a:avLst/>
            </a:prstGeom>
            <a:noFill/>
            <a:ln w="9525">
              <a:noFill/>
              <a:miter lim="800000"/>
              <a:headEnd/>
              <a:tailEnd/>
            </a:ln>
          </p:spPr>
        </p:pic>
        <p:sp>
          <p:nvSpPr>
            <p:cNvPr id="20491" name="文本框 34"/>
            <p:cNvSpPr txBox="1">
              <a:spLocks noChangeArrowheads="1"/>
            </p:cNvSpPr>
            <p:nvPr/>
          </p:nvSpPr>
          <p:spPr bwMode="auto">
            <a:xfrm>
              <a:off x="10273" y="4320"/>
              <a:ext cx="1888" cy="531"/>
            </a:xfrm>
            <a:prstGeom prst="rect">
              <a:avLst/>
            </a:prstGeom>
            <a:noFill/>
            <a:ln w="9525">
              <a:noFill/>
              <a:miter lim="800000"/>
              <a:headEnd/>
              <a:tailEnd/>
            </a:ln>
          </p:spPr>
          <p:txBody>
            <a:bodyPr>
              <a:spAutoFit/>
            </a:bodyPr>
            <a:lstStyle/>
            <a:p>
              <a:r>
                <a:rPr lang="zh-CN" altLang="en-US" sz="1600">
                  <a:solidFill>
                    <a:srgbClr val="2A2A2A"/>
                  </a:solidFill>
                  <a:latin typeface="方正正黑简体"/>
                  <a:ea typeface="方正正黑简体"/>
                  <a:cs typeface="方正正黑简体"/>
                </a:rPr>
                <a:t>调拨，盘点</a:t>
              </a:r>
            </a:p>
          </p:txBody>
        </p:sp>
        <p:sp>
          <p:nvSpPr>
            <p:cNvPr id="9238" name="矩形 35"/>
            <p:cNvSpPr/>
            <p:nvPr/>
          </p:nvSpPr>
          <p:spPr>
            <a:xfrm>
              <a:off x="10160" y="5085"/>
              <a:ext cx="2342" cy="2325"/>
            </a:xfrm>
            <a:prstGeom prst="rect">
              <a:avLst/>
            </a:prstGeom>
            <a:solidFill>
              <a:schemeClr val="tx2">
                <a:lumMod val="60000"/>
                <a:lumOff val="40000"/>
              </a:schemeClr>
            </a:solidFill>
            <a:ln w="9525">
              <a:noFill/>
            </a:ln>
          </p:spPr>
          <p:txBody>
            <a:bodyPr>
              <a:spAutoFit/>
            </a:bodyPr>
            <a:lstStyle/>
            <a:p>
              <a:pPr>
                <a:lnSpc>
                  <a:spcPct val="150000"/>
                </a:lnSpc>
                <a:defRPr/>
              </a:pPr>
              <a:r>
                <a:rPr lang="zh-CN" altLang="en-US" sz="1200" dirty="0">
                  <a:solidFill>
                    <a:schemeClr val="bg1"/>
                  </a:solidFill>
                  <a:latin typeface="Arial" panose="020B0604020202020204" pitchFamily="34" charset="0"/>
                  <a:ea typeface="微软雅黑" panose="020B0503020204020204" pitchFamily="34" charset="-122"/>
                </a:rPr>
                <a:t>调拨：</a:t>
              </a:r>
              <a:r>
                <a:rPr lang="en-US" altLang="zh-CN" sz="1200" dirty="0">
                  <a:solidFill>
                    <a:schemeClr val="bg1"/>
                  </a:solidFill>
                  <a:latin typeface="Arial" panose="020B0604020202020204" pitchFamily="34" charset="0"/>
                  <a:ea typeface="微软雅黑" panose="020B0503020204020204" pitchFamily="34" charset="-122"/>
                </a:rPr>
                <a:t>PDA</a:t>
              </a:r>
              <a:r>
                <a:rPr lang="zh-CN" altLang="en-US" sz="1200" dirty="0">
                  <a:solidFill>
                    <a:schemeClr val="bg1"/>
                  </a:solidFill>
                  <a:latin typeface="Arial" panose="020B0604020202020204" pitchFamily="34" charset="0"/>
                  <a:ea typeface="微软雅黑" panose="020B0503020204020204" pitchFamily="34" charset="-122"/>
                </a:rPr>
                <a:t>采集器扫描物料，不同的货位之间调拨。</a:t>
              </a:r>
            </a:p>
            <a:p>
              <a:pPr>
                <a:lnSpc>
                  <a:spcPct val="150000"/>
                </a:lnSpc>
                <a:defRPr/>
              </a:pPr>
              <a:r>
                <a:rPr lang="zh-CN" altLang="en-US" sz="1200" dirty="0">
                  <a:solidFill>
                    <a:schemeClr val="bg1"/>
                  </a:solidFill>
                  <a:latin typeface="Arial" panose="020B0604020202020204" pitchFamily="34" charset="0"/>
                  <a:ea typeface="微软雅黑" panose="020B0503020204020204" pitchFamily="34" charset="-122"/>
                </a:rPr>
                <a:t>盘点</a:t>
              </a:r>
              <a:r>
                <a:rPr lang="en-US" altLang="zh-CN" sz="1200" dirty="0">
                  <a:solidFill>
                    <a:schemeClr val="bg1"/>
                  </a:solidFill>
                  <a:latin typeface="Arial" panose="020B0604020202020204" pitchFamily="34" charset="0"/>
                  <a:ea typeface="微软雅黑" panose="020B0503020204020204" pitchFamily="34" charset="-122"/>
                </a:rPr>
                <a:t>:PDA</a:t>
              </a:r>
              <a:r>
                <a:rPr lang="zh-CN" altLang="en-US" sz="1200" dirty="0">
                  <a:solidFill>
                    <a:schemeClr val="bg1"/>
                  </a:solidFill>
                  <a:latin typeface="Arial" panose="020B0604020202020204" pitchFamily="34" charset="0"/>
                  <a:ea typeface="微软雅黑" panose="020B0503020204020204" pitchFamily="34" charset="-122"/>
                </a:rPr>
                <a:t>扫码盘点，形成差异报表。</a:t>
              </a:r>
            </a:p>
          </p:txBody>
        </p:sp>
        <p:sp>
          <p:nvSpPr>
            <p:cNvPr id="23" name="矩形 36"/>
            <p:cNvSpPr>
              <a:spLocks noChangeArrowheads="1"/>
            </p:cNvSpPr>
            <p:nvPr/>
          </p:nvSpPr>
          <p:spPr bwMode="auto">
            <a:xfrm>
              <a:off x="10385" y="4915"/>
              <a:ext cx="1864" cy="85"/>
            </a:xfrm>
            <a:prstGeom prst="rect">
              <a:avLst/>
            </a:prstGeom>
            <a:solidFill>
              <a:srgbClr val="2E75B6"/>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endParaRPr lang="zh-CN" altLang="zh-CN" sz="2110">
                <a:solidFill>
                  <a:srgbClr val="2A2A2A"/>
                </a:solidFill>
                <a:latin typeface="Calibri" panose="020F0502020204030204" pitchFamily="34" charset="0"/>
              </a:endParaRPr>
            </a:p>
          </p:txBody>
        </p:sp>
        <p:pic>
          <p:nvPicPr>
            <p:cNvPr id="20494" name="图片 5"/>
            <p:cNvPicPr>
              <a:picLocks noChangeAspect="1"/>
            </p:cNvPicPr>
            <p:nvPr/>
          </p:nvPicPr>
          <p:blipFill>
            <a:blip r:embed="rId9"/>
            <a:srcRect/>
            <a:stretch>
              <a:fillRect/>
            </a:stretch>
          </p:blipFill>
          <p:spPr bwMode="auto">
            <a:xfrm>
              <a:off x="10359" y="3107"/>
              <a:ext cx="881" cy="862"/>
            </a:xfrm>
            <a:prstGeom prst="rect">
              <a:avLst/>
            </a:prstGeom>
            <a:noFill/>
            <a:ln w="9525">
              <a:noFill/>
              <a:miter lim="800000"/>
              <a:headEnd/>
              <a:tailEnd/>
            </a:ln>
          </p:spPr>
        </p:pic>
        <p:pic>
          <p:nvPicPr>
            <p:cNvPr id="20495" name="图片 6"/>
            <p:cNvPicPr>
              <a:picLocks noChangeAspect="1"/>
            </p:cNvPicPr>
            <p:nvPr/>
          </p:nvPicPr>
          <p:blipFill>
            <a:blip r:embed="rId10"/>
            <a:srcRect/>
            <a:stretch>
              <a:fillRect/>
            </a:stretch>
          </p:blipFill>
          <p:spPr bwMode="auto">
            <a:xfrm>
              <a:off x="11207" y="3105"/>
              <a:ext cx="954" cy="86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p:cNvPicPr>
          <p:nvPr/>
        </p:nvPicPr>
        <p:blipFill>
          <a:blip r:embed="rId2"/>
          <a:srcRect/>
          <a:stretch>
            <a:fillRect/>
          </a:stretch>
        </p:blipFill>
        <p:spPr bwMode="auto">
          <a:xfrm>
            <a:off x="5945188" y="1485900"/>
            <a:ext cx="2625725" cy="1338263"/>
          </a:xfrm>
          <a:prstGeom prst="rect">
            <a:avLst/>
          </a:prstGeom>
          <a:noFill/>
          <a:ln w="9525">
            <a:noFill/>
            <a:miter lim="800000"/>
            <a:headEnd/>
            <a:tailEnd/>
          </a:ln>
        </p:spPr>
      </p:pic>
      <p:pic>
        <p:nvPicPr>
          <p:cNvPr id="8" name="Picture 2"/>
          <p:cNvPicPr>
            <a:picLocks noChangeAspect="1"/>
          </p:cNvPicPr>
          <p:nvPr/>
        </p:nvPicPr>
        <p:blipFill>
          <a:blip r:embed="rId3"/>
          <a:srcRect t="-108"/>
          <a:stretch>
            <a:fillRect/>
          </a:stretch>
        </p:blipFill>
        <p:spPr bwMode="auto">
          <a:xfrm>
            <a:off x="323850" y="1485900"/>
            <a:ext cx="2641600" cy="1338263"/>
          </a:xfrm>
          <a:prstGeom prst="rect">
            <a:avLst/>
          </a:prstGeom>
          <a:noFill/>
          <a:ln w="9525">
            <a:noFill/>
            <a:miter lim="800000"/>
            <a:headEnd/>
            <a:tailEnd/>
          </a:ln>
        </p:spPr>
      </p:pic>
      <p:pic>
        <p:nvPicPr>
          <p:cNvPr id="9" name="Picture 7" descr="E:\图片素材库\jpg\商务\图片包\631.jpg"/>
          <p:cNvPicPr>
            <a:picLocks noChangeAspect="1" noChangeArrowheads="1"/>
          </p:cNvPicPr>
          <p:nvPr/>
        </p:nvPicPr>
        <p:blipFill>
          <a:blip r:embed="rId4"/>
          <a:srcRect/>
          <a:stretch>
            <a:fillRect/>
          </a:stretch>
        </p:blipFill>
        <p:spPr bwMode="auto">
          <a:xfrm>
            <a:off x="3089275" y="2952750"/>
            <a:ext cx="2682875" cy="1354138"/>
          </a:xfrm>
          <a:prstGeom prst="rect">
            <a:avLst/>
          </a:prstGeom>
          <a:noFill/>
          <a:ln w="9525">
            <a:noFill/>
            <a:miter lim="800000"/>
            <a:headEnd/>
            <a:tailEnd/>
          </a:ln>
        </p:spPr>
      </p:pic>
      <p:grpSp>
        <p:nvGrpSpPr>
          <p:cNvPr id="2" name="组合 16"/>
          <p:cNvGrpSpPr/>
          <p:nvPr/>
        </p:nvGrpSpPr>
        <p:grpSpPr bwMode="auto">
          <a:xfrm>
            <a:off x="5992330" y="2860975"/>
            <a:ext cx="2612908" cy="1383665"/>
            <a:chOff x="3946913" y="1827911"/>
            <a:chExt cx="1958168" cy="1310820"/>
          </a:xfrm>
          <a:solidFill>
            <a:srgbClr val="0070C0"/>
          </a:solidFill>
        </p:grpSpPr>
        <p:sp>
          <p:nvSpPr>
            <p:cNvPr id="11" name="矩形 10"/>
            <p:cNvSpPr/>
            <p:nvPr/>
          </p:nvSpPr>
          <p:spPr>
            <a:xfrm>
              <a:off x="3946913" y="1827911"/>
              <a:ext cx="1958168" cy="1283142"/>
            </a:xfrm>
            <a:prstGeom prst="rect">
              <a:avLst/>
            </a:prstGeom>
            <a:grp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12" name="TextBox 17"/>
            <p:cNvSpPr txBox="1">
              <a:spLocks noChangeArrowheads="1"/>
            </p:cNvSpPr>
            <p:nvPr/>
          </p:nvSpPr>
          <p:spPr bwMode="auto">
            <a:xfrm flipH="1">
              <a:off x="4014964" y="1827911"/>
              <a:ext cx="1832623" cy="1310820"/>
            </a:xfrm>
            <a:prstGeom prst="rect">
              <a:avLst/>
            </a:prstGeom>
            <a:noFill/>
            <a:ln>
              <a:noFill/>
            </a:ln>
            <a:extLst>
              <a:ext uri="{909E8E84-426E-40DD-AFC4-6F175D3DCCD1}"/>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sz="1200" kern="0" dirty="0">
                  <a:solidFill>
                    <a:sysClr val="window" lastClr="FFFFFF">
                      <a:lumMod val="95000"/>
                    </a:sysClr>
                  </a:solidFill>
                  <a:latin typeface="+mj-ea"/>
                  <a:ea typeface="+mj-ea"/>
                </a:rPr>
                <a:t>3.PC</a:t>
              </a:r>
              <a:r>
                <a:rPr lang="zh-CN" altLang="en-US" sz="1200" kern="0" dirty="0">
                  <a:solidFill>
                    <a:sysClr val="window" lastClr="FFFFFF">
                      <a:lumMod val="95000"/>
                    </a:sysClr>
                  </a:solidFill>
                  <a:latin typeface="+mj-ea"/>
                  <a:ea typeface="+mj-ea"/>
                </a:rPr>
                <a:t>端建立好发货单后，交给现场人员扫描 库位，产品条码，生产日期和批号也可以在</a:t>
              </a:r>
              <a:r>
                <a:rPr lang="en-US" altLang="zh-CN" sz="1200" kern="0" dirty="0">
                  <a:solidFill>
                    <a:sysClr val="window" lastClr="FFFFFF">
                      <a:lumMod val="95000"/>
                    </a:sysClr>
                  </a:solidFill>
                  <a:latin typeface="+mj-ea"/>
                  <a:ea typeface="+mj-ea"/>
                </a:rPr>
                <a:t>PDA</a:t>
              </a:r>
              <a:r>
                <a:rPr lang="zh-CN" altLang="en-US" sz="1200" kern="0" dirty="0">
                  <a:solidFill>
                    <a:sysClr val="window" lastClr="FFFFFF">
                      <a:lumMod val="95000"/>
                    </a:sysClr>
                  </a:solidFill>
                  <a:latin typeface="+mj-ea"/>
                  <a:ea typeface="+mj-ea"/>
                </a:rPr>
                <a:t>端手输，保存后发货单修改状态完成，生产发货单的明细，扣库存。</a:t>
              </a:r>
            </a:p>
            <a:p>
              <a:pPr fontAlgn="auto">
                <a:spcBef>
                  <a:spcPts val="0"/>
                </a:spcBef>
                <a:spcAft>
                  <a:spcPts val="0"/>
                </a:spcAft>
                <a:defRPr/>
              </a:pPr>
              <a:r>
                <a:rPr lang="en-US" altLang="zh-CN" sz="1200" kern="0" dirty="0">
                  <a:solidFill>
                    <a:sysClr val="window" lastClr="FFFFFF">
                      <a:lumMod val="95000"/>
                    </a:sysClr>
                  </a:solidFill>
                  <a:latin typeface="+mj-ea"/>
                  <a:ea typeface="+mj-ea"/>
                </a:rPr>
                <a:t>3.1</a:t>
              </a:r>
              <a:r>
                <a:rPr lang="zh-CN" altLang="en-US" sz="1200" kern="0" dirty="0">
                  <a:solidFill>
                    <a:sysClr val="window" lastClr="FFFFFF">
                      <a:lumMod val="95000"/>
                    </a:sysClr>
                  </a:solidFill>
                  <a:latin typeface="+mj-ea"/>
                  <a:ea typeface="+mj-ea"/>
                </a:rPr>
                <a:t>若不需要</a:t>
              </a:r>
              <a:r>
                <a:rPr lang="en-US" altLang="zh-CN" sz="1200" kern="0" dirty="0">
                  <a:solidFill>
                    <a:sysClr val="window" lastClr="FFFFFF">
                      <a:lumMod val="95000"/>
                    </a:sysClr>
                  </a:solidFill>
                  <a:latin typeface="+mj-ea"/>
                  <a:ea typeface="+mj-ea"/>
                </a:rPr>
                <a:t>PDA</a:t>
              </a:r>
              <a:r>
                <a:rPr lang="zh-CN" altLang="en-US" sz="1200" kern="0" dirty="0">
                  <a:solidFill>
                    <a:sysClr val="window" lastClr="FFFFFF">
                      <a:lumMod val="95000"/>
                    </a:sysClr>
                  </a:solidFill>
                  <a:latin typeface="+mj-ea"/>
                  <a:ea typeface="+mj-ea"/>
                </a:rPr>
                <a:t>校验也可以直接在</a:t>
              </a:r>
              <a:r>
                <a:rPr lang="en-US" altLang="zh-CN" sz="1200" kern="0" dirty="0">
                  <a:solidFill>
                    <a:sysClr val="window" lastClr="FFFFFF">
                      <a:lumMod val="95000"/>
                    </a:sysClr>
                  </a:solidFill>
                  <a:latin typeface="+mj-ea"/>
                  <a:ea typeface="+mj-ea"/>
                </a:rPr>
                <a:t>PC</a:t>
              </a:r>
              <a:r>
                <a:rPr lang="zh-CN" altLang="en-US" sz="1200" kern="0" dirty="0">
                  <a:solidFill>
                    <a:sysClr val="window" lastClr="FFFFFF">
                      <a:lumMod val="95000"/>
                    </a:sysClr>
                  </a:solidFill>
                  <a:latin typeface="+mj-ea"/>
                  <a:ea typeface="+mj-ea"/>
                </a:rPr>
                <a:t>电脑端审核，扣库存。</a:t>
              </a:r>
            </a:p>
          </p:txBody>
        </p:sp>
      </p:grpSp>
      <p:grpSp>
        <p:nvGrpSpPr>
          <p:cNvPr id="3" name="组合 19"/>
          <p:cNvGrpSpPr>
            <a:grpSpLocks/>
          </p:cNvGrpSpPr>
          <p:nvPr/>
        </p:nvGrpSpPr>
        <p:grpSpPr bwMode="auto">
          <a:xfrm>
            <a:off x="323850" y="2952750"/>
            <a:ext cx="2641600" cy="1354138"/>
            <a:chOff x="0" y="2095862"/>
            <a:chExt cx="1979711" cy="1283142"/>
          </a:xfrm>
        </p:grpSpPr>
        <p:sp>
          <p:nvSpPr>
            <p:cNvPr id="14" name="矩形 13"/>
            <p:cNvSpPr/>
            <p:nvPr/>
          </p:nvSpPr>
          <p:spPr>
            <a:xfrm>
              <a:off x="0" y="2095862"/>
              <a:ext cx="1979711" cy="128314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92225" fontAlgn="auto">
                <a:spcBef>
                  <a:spcPts val="0"/>
                </a:spcBef>
                <a:spcAft>
                  <a:spcPts val="0"/>
                </a:spcAft>
                <a:defRPr/>
              </a:pPr>
              <a:endParaRPr lang="zh-CN" altLang="en-US">
                <a:latin typeface="+mj-ea"/>
                <a:ea typeface="+mj-ea"/>
              </a:endParaRPr>
            </a:p>
          </p:txBody>
        </p:sp>
        <p:sp>
          <p:nvSpPr>
            <p:cNvPr id="15" name="TextBox 18"/>
            <p:cNvSpPr txBox="1">
              <a:spLocks noChangeArrowheads="1"/>
            </p:cNvSpPr>
            <p:nvPr/>
          </p:nvSpPr>
          <p:spPr bwMode="auto">
            <a:xfrm flipH="1">
              <a:off x="24985" y="2165058"/>
              <a:ext cx="1908327" cy="1135724"/>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200" kern="0" dirty="0">
                  <a:solidFill>
                    <a:sysClr val="window" lastClr="FFFFFF">
                      <a:lumMod val="95000"/>
                    </a:sysClr>
                  </a:solidFill>
                  <a:latin typeface="+mj-ea"/>
                  <a:ea typeface="+mj-ea"/>
                </a:rPr>
                <a:t>1.</a:t>
              </a:r>
              <a:r>
                <a:rPr lang="zh-CN" altLang="en-US" sz="1200" kern="0" dirty="0">
                  <a:solidFill>
                    <a:sysClr val="window" lastClr="FFFFFF">
                      <a:lumMod val="95000"/>
                    </a:sysClr>
                  </a:solidFill>
                  <a:latin typeface="+mj-ea"/>
                  <a:ea typeface="+mj-ea"/>
                </a:rPr>
                <a:t>发货单：</a:t>
              </a:r>
              <a:r>
                <a:rPr lang="en-US" altLang="zh-CN" sz="1200" kern="0" dirty="0">
                  <a:solidFill>
                    <a:sysClr val="window" lastClr="FFFFFF">
                      <a:lumMod val="95000"/>
                    </a:sysClr>
                  </a:solidFill>
                  <a:latin typeface="+mj-ea"/>
                  <a:ea typeface="+mj-ea"/>
                </a:rPr>
                <a:t>PC</a:t>
              </a:r>
              <a:r>
                <a:rPr lang="zh-CN" altLang="en-US" sz="1200" kern="0" dirty="0">
                  <a:solidFill>
                    <a:sysClr val="window" lastClr="FFFFFF">
                      <a:lumMod val="95000"/>
                    </a:sysClr>
                  </a:solidFill>
                  <a:latin typeface="+mj-ea"/>
                  <a:ea typeface="+mj-ea"/>
                </a:rPr>
                <a:t>端电脑新建物料发货，根据设定先进先出规则自动匹配发货单明细。</a:t>
              </a:r>
              <a:r>
                <a:rPr lang="en-US" altLang="zh-CN" sz="1200" kern="0" dirty="0">
                  <a:solidFill>
                    <a:sysClr val="window" lastClr="FFFFFF">
                      <a:lumMod val="95000"/>
                    </a:sysClr>
                  </a:solidFill>
                  <a:latin typeface="+mj-ea"/>
                  <a:ea typeface="+mj-ea"/>
                </a:rPr>
                <a:t>PDA</a:t>
              </a:r>
              <a:r>
                <a:rPr lang="zh-CN" altLang="en-US" sz="1200" kern="0" dirty="0">
                  <a:solidFill>
                    <a:sysClr val="window" lastClr="FFFFFF">
                      <a:lumMod val="95000"/>
                    </a:sysClr>
                  </a:solidFill>
                  <a:latin typeface="+mj-ea"/>
                  <a:ea typeface="+mj-ea"/>
                </a:rPr>
                <a:t>采集器扫码发货校验出库。</a:t>
              </a:r>
            </a:p>
            <a:p>
              <a:pPr fontAlgn="auto">
                <a:spcBef>
                  <a:spcPts val="0"/>
                </a:spcBef>
                <a:spcAft>
                  <a:spcPts val="0"/>
                </a:spcAft>
                <a:defRPr/>
              </a:pPr>
              <a:r>
                <a:rPr lang="en-US" altLang="zh-CN" sz="1200" kern="0" dirty="0">
                  <a:solidFill>
                    <a:sysClr val="window" lastClr="FFFFFF">
                      <a:lumMod val="95000"/>
                    </a:sysClr>
                  </a:solidFill>
                  <a:latin typeface="+mj-ea"/>
                  <a:ea typeface="+mj-ea"/>
                </a:rPr>
                <a:t>1.1.</a:t>
              </a:r>
              <a:r>
                <a:rPr lang="zh-CN" altLang="en-US" sz="1200" kern="0" dirty="0">
                  <a:solidFill>
                    <a:sysClr val="window" lastClr="FFFFFF">
                      <a:lumMod val="95000"/>
                    </a:sysClr>
                  </a:solidFill>
                  <a:latin typeface="+mj-ea"/>
                  <a:ea typeface="+mj-ea"/>
                </a:rPr>
                <a:t>第一种选择物料自动匹配，也可以自行选择库存明细建立发货单。</a:t>
              </a:r>
            </a:p>
          </p:txBody>
        </p:sp>
      </p:grpSp>
      <p:grpSp>
        <p:nvGrpSpPr>
          <p:cNvPr id="4" name="组合 22"/>
          <p:cNvGrpSpPr>
            <a:grpSpLocks/>
          </p:cNvGrpSpPr>
          <p:nvPr/>
        </p:nvGrpSpPr>
        <p:grpSpPr bwMode="auto">
          <a:xfrm>
            <a:off x="3089275" y="1485900"/>
            <a:ext cx="2682875" cy="1338263"/>
            <a:chOff x="2072433" y="511758"/>
            <a:chExt cx="2009463" cy="1267904"/>
          </a:xfrm>
        </p:grpSpPr>
        <p:sp>
          <p:nvSpPr>
            <p:cNvPr id="17" name="矩形 16"/>
            <p:cNvSpPr/>
            <p:nvPr/>
          </p:nvSpPr>
          <p:spPr>
            <a:xfrm>
              <a:off x="2072433" y="511758"/>
              <a:ext cx="2009463" cy="1267904"/>
            </a:xfrm>
            <a:prstGeom prst="rect">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18" name="TextBox 18"/>
            <p:cNvSpPr txBox="1">
              <a:spLocks noChangeArrowheads="1"/>
            </p:cNvSpPr>
            <p:nvPr/>
          </p:nvSpPr>
          <p:spPr bwMode="auto">
            <a:xfrm flipH="1">
              <a:off x="2156855" y="752404"/>
              <a:ext cx="1895316" cy="786612"/>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200" kern="0" dirty="0">
                  <a:solidFill>
                    <a:sysClr val="window" lastClr="FFFFFF">
                      <a:lumMod val="95000"/>
                    </a:sysClr>
                  </a:solidFill>
                  <a:latin typeface="+mj-ea"/>
                  <a:ea typeface="+mj-ea"/>
                </a:rPr>
                <a:t>2.</a:t>
              </a:r>
              <a:r>
                <a:rPr lang="zh-CN" altLang="en-US" sz="1200" kern="0" dirty="0">
                  <a:solidFill>
                    <a:sysClr val="window" lastClr="FFFFFF">
                      <a:lumMod val="95000"/>
                    </a:sysClr>
                  </a:solidFill>
                  <a:latin typeface="+mj-ea"/>
                  <a:ea typeface="+mj-ea"/>
                </a:rPr>
                <a:t>销售发货单：</a:t>
              </a:r>
              <a:r>
                <a:rPr lang="en-US" altLang="zh-CN" sz="1200" kern="0" dirty="0">
                  <a:solidFill>
                    <a:sysClr val="window" lastClr="FFFFFF">
                      <a:lumMod val="95000"/>
                    </a:sysClr>
                  </a:solidFill>
                  <a:latin typeface="+mj-ea"/>
                  <a:ea typeface="+mj-ea"/>
                </a:rPr>
                <a:t>PC</a:t>
              </a:r>
              <a:r>
                <a:rPr lang="zh-CN" altLang="en-US" sz="1200" kern="0" dirty="0">
                  <a:solidFill>
                    <a:sysClr val="window" lastClr="FFFFFF">
                      <a:lumMod val="95000"/>
                    </a:sysClr>
                  </a:solidFill>
                  <a:latin typeface="+mj-ea"/>
                  <a:ea typeface="+mj-ea"/>
                </a:rPr>
                <a:t>端建立销售订单。再根据销售订单新建发货单，发货单完成后回写销售订单状态。</a:t>
              </a:r>
            </a:p>
            <a:p>
              <a:pPr fontAlgn="auto">
                <a:spcBef>
                  <a:spcPts val="0"/>
                </a:spcBef>
                <a:spcAft>
                  <a:spcPts val="0"/>
                </a:spcAft>
                <a:defRPr/>
              </a:pPr>
              <a:endParaRPr lang="zh-CN" altLang="en-US" sz="1200" kern="0" dirty="0">
                <a:solidFill>
                  <a:sysClr val="window" lastClr="FFFFFF">
                    <a:lumMod val="95000"/>
                  </a:sysClr>
                </a:solidFill>
                <a:latin typeface="+mj-ea"/>
                <a:ea typeface="+mj-ea"/>
              </a:endParaRPr>
            </a:p>
          </p:txBody>
        </p:sp>
      </p:grpSp>
      <p:sp>
        <p:nvSpPr>
          <p:cNvPr id="21511"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1512"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1513"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1514"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0252" name="矩形 6"/>
          <p:cNvSpPr>
            <a:spLocks noChangeArrowheads="1"/>
          </p:cNvSpPr>
          <p:nvPr/>
        </p:nvSpPr>
        <p:spPr bwMode="auto">
          <a:xfrm>
            <a:off x="357188" y="214313"/>
            <a:ext cx="2825750" cy="522287"/>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仓库业务</a:t>
            </a:r>
            <a:r>
              <a:rPr lang="en-US" altLang="zh-CN" sz="2800">
                <a:latin typeface="微软雅黑" pitchFamily="34" charset="-122"/>
                <a:ea typeface="微软雅黑" pitchFamily="34" charset="-122"/>
              </a:rPr>
              <a:t>-</a:t>
            </a:r>
            <a:r>
              <a:rPr lang="zh-CN" altLang="en-US" sz="2800">
                <a:latin typeface="微软雅黑" pitchFamily="34" charset="-122"/>
                <a:ea typeface="微软雅黑" pitchFamily="34" charset="-122"/>
              </a:rPr>
              <a:t>发货单</a:t>
            </a:r>
          </a:p>
        </p:txBody>
      </p:sp>
      <p:grpSp>
        <p:nvGrpSpPr>
          <p:cNvPr id="19" name="组合 18"/>
          <p:cNvGrpSpPr>
            <a:grpSpLocks/>
          </p:cNvGrpSpPr>
          <p:nvPr/>
        </p:nvGrpSpPr>
        <p:grpSpPr bwMode="auto">
          <a:xfrm>
            <a:off x="334963" y="4416425"/>
            <a:ext cx="2630487" cy="1428750"/>
            <a:chOff x="282" y="7782"/>
            <a:chExt cx="4536" cy="2268"/>
          </a:xfrm>
        </p:grpSpPr>
        <p:sp>
          <p:nvSpPr>
            <p:cNvPr id="16" name="矩形 15"/>
            <p:cNvSpPr/>
            <p:nvPr/>
          </p:nvSpPr>
          <p:spPr>
            <a:xfrm>
              <a:off x="282" y="7782"/>
              <a:ext cx="4536" cy="2268"/>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矩形 12"/>
            <p:cNvSpPr/>
            <p:nvPr/>
          </p:nvSpPr>
          <p:spPr>
            <a:xfrm>
              <a:off x="389" y="7895"/>
              <a:ext cx="4322" cy="204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1552" name="图片 4"/>
            <p:cNvPicPr>
              <a:picLocks noChangeAspect="1"/>
            </p:cNvPicPr>
            <p:nvPr/>
          </p:nvPicPr>
          <p:blipFill>
            <a:blip r:embed="rId5"/>
            <a:srcRect/>
            <a:stretch>
              <a:fillRect/>
            </a:stretch>
          </p:blipFill>
          <p:spPr bwMode="auto">
            <a:xfrm>
              <a:off x="449" y="8153"/>
              <a:ext cx="2236" cy="1581"/>
            </a:xfrm>
            <a:prstGeom prst="rect">
              <a:avLst/>
            </a:prstGeom>
            <a:noFill/>
            <a:ln w="9525">
              <a:noFill/>
              <a:miter lim="800000"/>
              <a:headEnd/>
              <a:tailEnd/>
            </a:ln>
          </p:spPr>
        </p:pic>
        <p:pic>
          <p:nvPicPr>
            <p:cNvPr id="21553" name="图片 5"/>
            <p:cNvPicPr>
              <a:picLocks noChangeAspect="1"/>
            </p:cNvPicPr>
            <p:nvPr/>
          </p:nvPicPr>
          <p:blipFill>
            <a:blip r:embed="rId6"/>
            <a:srcRect/>
            <a:stretch>
              <a:fillRect/>
            </a:stretch>
          </p:blipFill>
          <p:spPr bwMode="auto">
            <a:xfrm>
              <a:off x="2685" y="8153"/>
              <a:ext cx="1779" cy="1747"/>
            </a:xfrm>
            <a:prstGeom prst="rect">
              <a:avLst/>
            </a:prstGeom>
            <a:noFill/>
            <a:ln w="9525">
              <a:noFill/>
              <a:miter lim="800000"/>
              <a:headEnd/>
              <a:tailEnd/>
            </a:ln>
          </p:spPr>
        </p:pic>
      </p:grpSp>
      <p:grpSp>
        <p:nvGrpSpPr>
          <p:cNvPr id="58" name="组合 57"/>
          <p:cNvGrpSpPr>
            <a:grpSpLocks/>
          </p:cNvGrpSpPr>
          <p:nvPr/>
        </p:nvGrpSpPr>
        <p:grpSpPr bwMode="auto">
          <a:xfrm>
            <a:off x="347663" y="5972175"/>
            <a:ext cx="2322512" cy="306388"/>
            <a:chOff x="547" y="9406"/>
            <a:chExt cx="3658" cy="482"/>
          </a:xfrm>
        </p:grpSpPr>
        <p:grpSp>
          <p:nvGrpSpPr>
            <p:cNvPr id="21544" name="组合 15"/>
            <p:cNvGrpSpPr>
              <a:grpSpLocks/>
            </p:cNvGrpSpPr>
            <p:nvPr/>
          </p:nvGrpSpPr>
          <p:grpSpPr bwMode="auto">
            <a:xfrm>
              <a:off x="547" y="9419"/>
              <a:ext cx="3659" cy="455"/>
              <a:chOff x="1811867" y="3185013"/>
              <a:chExt cx="4035239" cy="416455"/>
            </a:xfrm>
          </p:grpSpPr>
          <p:sp>
            <p:nvSpPr>
              <p:cNvPr id="29" name="圆角矩形 28"/>
              <p:cNvSpPr/>
              <p:nvPr/>
            </p:nvSpPr>
            <p:spPr bwMode="auto">
              <a:xfrm>
                <a:off x="1835696" y="3213522"/>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0" name="组合 106"/>
              <p:cNvGrpSpPr/>
              <p:nvPr/>
            </p:nvGrpSpPr>
            <p:grpSpPr bwMode="auto">
              <a:xfrm>
                <a:off x="1811867" y="3185013"/>
                <a:ext cx="559645" cy="416455"/>
                <a:chOff x="899592" y="2377261"/>
                <a:chExt cx="720079" cy="574619"/>
              </a:xfrm>
              <a:effectLst>
                <a:outerShdw blurRad="50800" dist="38100" dir="2700000" algn="tl" rotWithShape="0">
                  <a:prstClr val="black">
                    <a:alpha val="40000"/>
                  </a:prstClr>
                </a:outerShdw>
              </a:effectLst>
            </p:grpSpPr>
            <p:sp>
              <p:nvSpPr>
                <p:cNvPr id="31" name="圆角矩形 30"/>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sp>
              <p:nvSpPr>
                <p:cNvPr id="32" name="圆角矩形 31"/>
                <p:cNvSpPr/>
                <p:nvPr/>
              </p:nvSpPr>
              <p:spPr>
                <a:xfrm>
                  <a:off x="920239" y="2397813"/>
                  <a:ext cx="681257" cy="533517"/>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grpSp>
        <p:sp>
          <p:nvSpPr>
            <p:cNvPr id="21545" name="文本框 26"/>
            <p:cNvSpPr txBox="1">
              <a:spLocks noChangeArrowheads="1"/>
            </p:cNvSpPr>
            <p:nvPr/>
          </p:nvSpPr>
          <p:spPr bwMode="auto">
            <a:xfrm>
              <a:off x="1436" y="9406"/>
              <a:ext cx="2262" cy="483"/>
            </a:xfrm>
            <a:prstGeom prst="rect">
              <a:avLst/>
            </a:prstGeom>
            <a:noFill/>
            <a:ln w="9525">
              <a:noFill/>
              <a:miter lim="800000"/>
              <a:headEnd/>
              <a:tailEnd/>
            </a:ln>
          </p:spPr>
          <p:txBody>
            <a:bodyPr wrap="none">
              <a:spAutoFit/>
            </a:bodyPr>
            <a:lstStyle/>
            <a:p>
              <a:r>
                <a:rPr lang="zh-CN" altLang="zh-CN" sz="1400" b="1"/>
                <a:t>发货单系统界面</a:t>
              </a:r>
            </a:p>
          </p:txBody>
        </p:sp>
      </p:grpSp>
      <p:grpSp>
        <p:nvGrpSpPr>
          <p:cNvPr id="61" name="组合 60"/>
          <p:cNvGrpSpPr>
            <a:grpSpLocks/>
          </p:cNvGrpSpPr>
          <p:nvPr/>
        </p:nvGrpSpPr>
        <p:grpSpPr bwMode="auto">
          <a:xfrm>
            <a:off x="3079750" y="6000750"/>
            <a:ext cx="2322513" cy="317500"/>
            <a:chOff x="4850" y="9451"/>
            <a:chExt cx="3658" cy="498"/>
          </a:xfrm>
        </p:grpSpPr>
        <p:grpSp>
          <p:nvGrpSpPr>
            <p:cNvPr id="21538" name="组合 15"/>
            <p:cNvGrpSpPr>
              <a:grpSpLocks/>
            </p:cNvGrpSpPr>
            <p:nvPr/>
          </p:nvGrpSpPr>
          <p:grpSpPr bwMode="auto">
            <a:xfrm>
              <a:off x="4850" y="9451"/>
              <a:ext cx="3659" cy="455"/>
              <a:chOff x="1811867" y="3185013"/>
              <a:chExt cx="4035239" cy="416455"/>
            </a:xfrm>
          </p:grpSpPr>
          <p:sp>
            <p:nvSpPr>
              <p:cNvPr id="34" name="圆角矩形 33"/>
              <p:cNvSpPr/>
              <p:nvPr/>
            </p:nvSpPr>
            <p:spPr bwMode="auto">
              <a:xfrm>
                <a:off x="1835696" y="3213522"/>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圆角矩形 35"/>
              <p:cNvSpPr/>
              <p:nvPr/>
            </p:nvSpPr>
            <p:spPr>
              <a:xfrm>
                <a:off x="1811867" y="3185013"/>
                <a:ext cx="559761" cy="41706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sp>
          <p:nvSpPr>
            <p:cNvPr id="21539" name="文本框 27"/>
            <p:cNvSpPr txBox="1">
              <a:spLocks noChangeArrowheads="1"/>
            </p:cNvSpPr>
            <p:nvPr/>
          </p:nvSpPr>
          <p:spPr bwMode="auto">
            <a:xfrm>
              <a:off x="5345" y="9467"/>
              <a:ext cx="2826" cy="483"/>
            </a:xfrm>
            <a:prstGeom prst="rect">
              <a:avLst/>
            </a:prstGeom>
            <a:noFill/>
            <a:ln w="9525">
              <a:noFill/>
              <a:miter lim="800000"/>
              <a:headEnd/>
              <a:tailEnd/>
            </a:ln>
          </p:spPr>
          <p:txBody>
            <a:bodyPr wrap="none">
              <a:spAutoFit/>
            </a:bodyPr>
            <a:lstStyle/>
            <a:p>
              <a:r>
                <a:rPr lang="zh-CN" altLang="zh-CN" sz="1400" b="1"/>
                <a:t>销售发货单系统界面</a:t>
              </a:r>
            </a:p>
          </p:txBody>
        </p:sp>
      </p:grpSp>
      <p:grpSp>
        <p:nvGrpSpPr>
          <p:cNvPr id="62" name="组合 61"/>
          <p:cNvGrpSpPr>
            <a:grpSpLocks/>
          </p:cNvGrpSpPr>
          <p:nvPr/>
        </p:nvGrpSpPr>
        <p:grpSpPr bwMode="auto">
          <a:xfrm>
            <a:off x="5992813" y="4416425"/>
            <a:ext cx="2630487" cy="1428750"/>
            <a:chOff x="9437" y="6954"/>
            <a:chExt cx="4142" cy="2250"/>
          </a:xfrm>
        </p:grpSpPr>
        <p:sp>
          <p:nvSpPr>
            <p:cNvPr id="48" name="矩形 47"/>
            <p:cNvSpPr/>
            <p:nvPr/>
          </p:nvSpPr>
          <p:spPr>
            <a:xfrm>
              <a:off x="9437" y="6954"/>
              <a:ext cx="4142" cy="225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9" name="矩形 48"/>
            <p:cNvSpPr/>
            <p:nvPr/>
          </p:nvSpPr>
          <p:spPr>
            <a:xfrm>
              <a:off x="9534" y="7067"/>
              <a:ext cx="3950" cy="20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1534" name="图片 51"/>
            <p:cNvPicPr>
              <a:picLocks noChangeAspect="1"/>
            </p:cNvPicPr>
            <p:nvPr/>
          </p:nvPicPr>
          <p:blipFill>
            <a:blip r:embed="rId7"/>
            <a:srcRect/>
            <a:stretch>
              <a:fillRect/>
            </a:stretch>
          </p:blipFill>
          <p:spPr bwMode="auto">
            <a:xfrm>
              <a:off x="9794" y="7188"/>
              <a:ext cx="1175" cy="1100"/>
            </a:xfrm>
            <a:prstGeom prst="rect">
              <a:avLst/>
            </a:prstGeom>
            <a:noFill/>
            <a:ln w="9525">
              <a:noFill/>
              <a:miter lim="800000"/>
              <a:headEnd/>
              <a:tailEnd/>
            </a:ln>
          </p:spPr>
        </p:pic>
        <p:pic>
          <p:nvPicPr>
            <p:cNvPr id="21535" name="图片 52"/>
            <p:cNvPicPr>
              <a:picLocks noChangeAspect="1"/>
            </p:cNvPicPr>
            <p:nvPr/>
          </p:nvPicPr>
          <p:blipFill>
            <a:blip r:embed="rId8"/>
            <a:srcRect/>
            <a:stretch>
              <a:fillRect/>
            </a:stretch>
          </p:blipFill>
          <p:spPr bwMode="auto">
            <a:xfrm>
              <a:off x="11519" y="7188"/>
              <a:ext cx="1201" cy="1087"/>
            </a:xfrm>
            <a:prstGeom prst="rect">
              <a:avLst/>
            </a:prstGeom>
            <a:noFill/>
            <a:ln w="9525">
              <a:noFill/>
              <a:miter lim="800000"/>
              <a:headEnd/>
              <a:tailEnd/>
            </a:ln>
          </p:spPr>
        </p:pic>
        <p:pic>
          <p:nvPicPr>
            <p:cNvPr id="21536" name="图片 53"/>
            <p:cNvPicPr>
              <a:picLocks noChangeAspect="1"/>
            </p:cNvPicPr>
            <p:nvPr/>
          </p:nvPicPr>
          <p:blipFill>
            <a:blip r:embed="rId9"/>
            <a:srcRect/>
            <a:stretch>
              <a:fillRect/>
            </a:stretch>
          </p:blipFill>
          <p:spPr bwMode="auto">
            <a:xfrm>
              <a:off x="9794" y="8288"/>
              <a:ext cx="1253" cy="611"/>
            </a:xfrm>
            <a:prstGeom prst="rect">
              <a:avLst/>
            </a:prstGeom>
            <a:noFill/>
            <a:ln w="9525">
              <a:noFill/>
              <a:miter lim="800000"/>
              <a:headEnd/>
              <a:tailEnd/>
            </a:ln>
          </p:spPr>
        </p:pic>
        <p:pic>
          <p:nvPicPr>
            <p:cNvPr id="21537" name="图片 54"/>
            <p:cNvPicPr>
              <a:picLocks noChangeAspect="1"/>
            </p:cNvPicPr>
            <p:nvPr/>
          </p:nvPicPr>
          <p:blipFill>
            <a:blip r:embed="rId10"/>
            <a:srcRect/>
            <a:stretch>
              <a:fillRect/>
            </a:stretch>
          </p:blipFill>
          <p:spPr bwMode="auto">
            <a:xfrm>
              <a:off x="11477" y="8288"/>
              <a:ext cx="1358" cy="655"/>
            </a:xfrm>
            <a:prstGeom prst="rect">
              <a:avLst/>
            </a:prstGeom>
            <a:noFill/>
            <a:ln w="9525">
              <a:noFill/>
              <a:miter lim="800000"/>
              <a:headEnd/>
              <a:tailEnd/>
            </a:ln>
          </p:spPr>
        </p:pic>
      </p:grpSp>
      <p:grpSp>
        <p:nvGrpSpPr>
          <p:cNvPr id="64" name="组合 63"/>
          <p:cNvGrpSpPr>
            <a:grpSpLocks/>
          </p:cNvGrpSpPr>
          <p:nvPr/>
        </p:nvGrpSpPr>
        <p:grpSpPr bwMode="auto">
          <a:xfrm>
            <a:off x="5992813" y="6021388"/>
            <a:ext cx="2322512" cy="315912"/>
            <a:chOff x="4850" y="9451"/>
            <a:chExt cx="3659" cy="499"/>
          </a:xfrm>
        </p:grpSpPr>
        <p:grpSp>
          <p:nvGrpSpPr>
            <p:cNvPr id="21526" name="组合 15"/>
            <p:cNvGrpSpPr>
              <a:grpSpLocks/>
            </p:cNvGrpSpPr>
            <p:nvPr/>
          </p:nvGrpSpPr>
          <p:grpSpPr bwMode="auto">
            <a:xfrm>
              <a:off x="4850" y="9451"/>
              <a:ext cx="3659" cy="455"/>
              <a:chOff x="1811867" y="3185013"/>
              <a:chExt cx="4035239" cy="416455"/>
            </a:xfrm>
          </p:grpSpPr>
          <p:sp>
            <p:nvSpPr>
              <p:cNvPr id="66" name="圆角矩形 65"/>
              <p:cNvSpPr/>
              <p:nvPr/>
            </p:nvSpPr>
            <p:spPr bwMode="auto">
              <a:xfrm>
                <a:off x="1835696" y="3213522"/>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7" name="圆角矩形 66"/>
              <p:cNvSpPr/>
              <p:nvPr/>
            </p:nvSpPr>
            <p:spPr>
              <a:xfrm>
                <a:off x="1811867" y="3185013"/>
                <a:ext cx="559913" cy="415416"/>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sp>
          <p:nvSpPr>
            <p:cNvPr id="21527" name="文本框 67"/>
            <p:cNvSpPr txBox="1">
              <a:spLocks noChangeArrowheads="1"/>
            </p:cNvSpPr>
            <p:nvPr/>
          </p:nvSpPr>
          <p:spPr bwMode="auto">
            <a:xfrm>
              <a:off x="5345" y="9467"/>
              <a:ext cx="2571" cy="483"/>
            </a:xfrm>
            <a:prstGeom prst="rect">
              <a:avLst/>
            </a:prstGeom>
            <a:noFill/>
            <a:ln w="9525">
              <a:noFill/>
              <a:miter lim="800000"/>
              <a:headEnd/>
              <a:tailEnd/>
            </a:ln>
          </p:spPr>
          <p:txBody>
            <a:bodyPr wrap="none">
              <a:spAutoFit/>
            </a:bodyPr>
            <a:lstStyle/>
            <a:p>
              <a:r>
                <a:rPr lang="en-US" altLang="zh-CN" sz="1400" b="1"/>
                <a:t>PDA</a:t>
              </a:r>
              <a:r>
                <a:rPr lang="zh-CN" altLang="zh-CN" sz="1400" b="1"/>
                <a:t>发货校验保存</a:t>
              </a:r>
              <a:endParaRPr lang="en-US" altLang="zh-CN" sz="1400" b="1"/>
            </a:p>
          </p:txBody>
        </p:sp>
      </p:grpSp>
      <p:grpSp>
        <p:nvGrpSpPr>
          <p:cNvPr id="73" name="组合 72"/>
          <p:cNvGrpSpPr>
            <a:grpSpLocks/>
          </p:cNvGrpSpPr>
          <p:nvPr/>
        </p:nvGrpSpPr>
        <p:grpSpPr bwMode="auto">
          <a:xfrm>
            <a:off x="3140075" y="4416425"/>
            <a:ext cx="2628900" cy="1428750"/>
            <a:chOff x="4944" y="6954"/>
            <a:chExt cx="4142" cy="2250"/>
          </a:xfrm>
        </p:grpSpPr>
        <p:sp>
          <p:nvSpPr>
            <p:cNvPr id="69" name="矩形 68"/>
            <p:cNvSpPr/>
            <p:nvPr/>
          </p:nvSpPr>
          <p:spPr>
            <a:xfrm>
              <a:off x="4944" y="6954"/>
              <a:ext cx="4142" cy="225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0" name="矩形 69"/>
            <p:cNvSpPr/>
            <p:nvPr/>
          </p:nvSpPr>
          <p:spPr>
            <a:xfrm>
              <a:off x="5042" y="7067"/>
              <a:ext cx="3949" cy="20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1524" name="图片 70" descr="WS8NHQ$V{16YHP30EN@DZRA"/>
            <p:cNvPicPr>
              <a:picLocks noChangeAspect="1"/>
            </p:cNvPicPr>
            <p:nvPr/>
          </p:nvPicPr>
          <p:blipFill>
            <a:blip r:embed="rId11"/>
            <a:srcRect/>
            <a:stretch>
              <a:fillRect/>
            </a:stretch>
          </p:blipFill>
          <p:spPr bwMode="auto">
            <a:xfrm>
              <a:off x="5145" y="7388"/>
              <a:ext cx="2136" cy="1436"/>
            </a:xfrm>
            <a:prstGeom prst="rect">
              <a:avLst/>
            </a:prstGeom>
            <a:noFill/>
            <a:ln w="9525">
              <a:noFill/>
              <a:miter lim="800000"/>
              <a:headEnd/>
              <a:tailEnd/>
            </a:ln>
          </p:spPr>
        </p:pic>
        <p:pic>
          <p:nvPicPr>
            <p:cNvPr id="21525" name="图片 71"/>
            <p:cNvPicPr>
              <a:picLocks noChangeAspect="1"/>
            </p:cNvPicPr>
            <p:nvPr/>
          </p:nvPicPr>
          <p:blipFill>
            <a:blip r:embed="rId12"/>
            <a:srcRect/>
            <a:stretch>
              <a:fillRect/>
            </a:stretch>
          </p:blipFill>
          <p:spPr bwMode="auto">
            <a:xfrm>
              <a:off x="7394" y="7322"/>
              <a:ext cx="1483" cy="1574"/>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par>
                                <p:cTn id="11" presetID="3"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par>
                                <p:cTn id="14" presetID="3" presetClass="entr" presetSubtype="10" fill="hold"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blinds(horizontal)">
                                      <p:cBhvr>
                                        <p:cTn id="16" dur="500"/>
                                        <p:tgtEl>
                                          <p:spTgt spid="5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252"/>
                                        </p:tgtEl>
                                        <p:attrNameLst>
                                          <p:attrName>style.visibility</p:attrName>
                                        </p:attrNameLst>
                                      </p:cBhvr>
                                      <p:to>
                                        <p:strVal val="visible"/>
                                      </p:to>
                                    </p:set>
                                    <p:animEffect transition="in" filter="blinds(horizontal)">
                                      <p:cBhvr>
                                        <p:cTn id="19" dur="500"/>
                                        <p:tgtEl>
                                          <p:spTgt spid="10252"/>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500"/>
                                        <p:tgtEl>
                                          <p:spTgt spid="4"/>
                                        </p:tgtEl>
                                      </p:cBhvr>
                                    </p:animEffect>
                                  </p:childTnLst>
                                </p:cTn>
                              </p:par>
                              <p:par>
                                <p:cTn id="25" presetID="3"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par>
                                <p:cTn id="28" presetID="3" presetClass="entr" presetSubtype="10" fill="hold" nodeType="with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blinds(horizontal)">
                                      <p:cBhvr>
                                        <p:cTn id="30" dur="500"/>
                                        <p:tgtEl>
                                          <p:spTgt spid="61"/>
                                        </p:tgtEl>
                                      </p:cBhvr>
                                    </p:animEffect>
                                  </p:childTnLst>
                                </p:cTn>
                              </p:par>
                              <p:par>
                                <p:cTn id="31" presetID="3" presetClass="entr" presetSubtype="10" fill="hold" nodeType="withEffect">
                                  <p:stCondLst>
                                    <p:cond delay="0"/>
                                  </p:stCondLst>
                                  <p:childTnLst>
                                    <p:set>
                                      <p:cBhvr>
                                        <p:cTn id="32" dur="1" fill="hold">
                                          <p:stCondLst>
                                            <p:cond delay="0"/>
                                          </p:stCondLst>
                                        </p:cTn>
                                        <p:tgtEl>
                                          <p:spTgt spid="73"/>
                                        </p:tgtEl>
                                        <p:attrNameLst>
                                          <p:attrName>style.visibility</p:attrName>
                                        </p:attrNameLst>
                                      </p:cBhvr>
                                      <p:to>
                                        <p:strVal val="visible"/>
                                      </p:to>
                                    </p:set>
                                    <p:animEffect transition="in" filter="blinds(horizontal)">
                                      <p:cBhvr>
                                        <p:cTn id="33" dur="500"/>
                                        <p:tgtEl>
                                          <p:spTgt spid="73"/>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linds(horizontal)">
                                      <p:cBhvr>
                                        <p:cTn id="38" dur="500"/>
                                        <p:tgtEl>
                                          <p:spTgt spid="7"/>
                                        </p:tgtEl>
                                      </p:cBhvr>
                                    </p:animEffect>
                                  </p:childTnLst>
                                </p:cTn>
                              </p:par>
                              <p:par>
                                <p:cTn id="39" presetID="3" presetClass="entr" presetSubtype="1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blinds(horizontal)">
                                      <p:cBhvr>
                                        <p:cTn id="41" dur="500"/>
                                        <p:tgtEl>
                                          <p:spTgt spid="2"/>
                                        </p:tgtEl>
                                      </p:cBhvr>
                                    </p:animEffect>
                                  </p:childTnLst>
                                </p:cTn>
                              </p:par>
                              <p:par>
                                <p:cTn id="42" presetID="3" presetClass="entr" presetSubtype="10" fill="hold" nodeType="with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blinds(horizontal)">
                                      <p:cBhvr>
                                        <p:cTn id="44" dur="500"/>
                                        <p:tgtEl>
                                          <p:spTgt spid="62"/>
                                        </p:tgtEl>
                                      </p:cBhvr>
                                    </p:animEffect>
                                  </p:childTnLst>
                                </p:cTn>
                              </p:par>
                              <p:par>
                                <p:cTn id="45" presetID="3" presetClass="entr" presetSubtype="10" fill="hold" nodeType="with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blinds(horizontal)">
                                      <p:cBhvr>
                                        <p:cTn id="4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23520" y="2095500"/>
            <a:ext cx="8416925" cy="1696720"/>
          </a:xfrm>
          <a:prstGeom prst="rect">
            <a:avLst/>
          </a:prstGeom>
          <a:gradFill flip="none" rotWithShape="1">
            <a:gsLst>
              <a:gs pos="100000">
                <a:srgbClr val="1AAAFF">
                  <a:alpha val="60000"/>
                </a:srgbClr>
              </a:gs>
              <a:gs pos="0">
                <a:srgbClr val="0048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2532"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2533"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2534"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2535"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pic>
        <p:nvPicPr>
          <p:cNvPr id="4" name="图片占位符 9"/>
          <p:cNvPicPr>
            <a:picLocks noChangeAspect="1"/>
          </p:cNvPicPr>
          <p:nvPr/>
        </p:nvPicPr>
        <p:blipFill>
          <a:blip r:embed="rId3"/>
          <a:srcRect l="19642" r="19642"/>
          <a:stretch>
            <a:fillRect/>
          </a:stretch>
        </p:blipFill>
        <p:spPr>
          <a:xfrm>
            <a:off x="1211263" y="1246188"/>
            <a:ext cx="1208087" cy="1443037"/>
          </a:xfrm>
          <a:prstGeom prst="rect">
            <a:avLst/>
          </a:prstGeom>
          <a:effectLst>
            <a:outerShdw blurRad="254000" sx="102000" sy="102000" algn="ctr" rotWithShape="0">
              <a:prstClr val="black">
                <a:alpha val="35000"/>
              </a:prstClr>
            </a:outerShdw>
          </a:effectLst>
        </p:spPr>
      </p:pic>
      <p:pic>
        <p:nvPicPr>
          <p:cNvPr id="5" name="图片占位符 7"/>
          <p:cNvPicPr>
            <a:picLocks noChangeAspect="1"/>
          </p:cNvPicPr>
          <p:nvPr/>
        </p:nvPicPr>
        <p:blipFill>
          <a:blip r:embed="rId4"/>
          <a:srcRect l="22919" r="22919"/>
          <a:stretch>
            <a:fillRect/>
          </a:stretch>
        </p:blipFill>
        <p:spPr>
          <a:xfrm>
            <a:off x="3803650" y="1246188"/>
            <a:ext cx="1209675" cy="1443037"/>
          </a:xfrm>
          <a:prstGeom prst="rect">
            <a:avLst/>
          </a:prstGeom>
          <a:effectLst>
            <a:outerShdw blurRad="254000" sx="102000" sy="102000" algn="ctr" rotWithShape="0">
              <a:prstClr val="black">
                <a:alpha val="35000"/>
              </a:prstClr>
            </a:outerShdw>
          </a:effectLst>
        </p:spPr>
      </p:pic>
      <p:pic>
        <p:nvPicPr>
          <p:cNvPr id="6" name="图片占位符 5"/>
          <p:cNvPicPr>
            <a:picLocks noChangeAspect="1"/>
          </p:cNvPicPr>
          <p:nvPr/>
        </p:nvPicPr>
        <p:blipFill>
          <a:blip r:embed="rId5"/>
          <a:srcRect l="21145" r="21145"/>
          <a:stretch>
            <a:fillRect/>
          </a:stretch>
        </p:blipFill>
        <p:spPr>
          <a:xfrm>
            <a:off x="6873875" y="1246188"/>
            <a:ext cx="1208088" cy="1443037"/>
          </a:xfrm>
          <a:custGeom>
            <a:avLst/>
            <a:gdLst>
              <a:gd name="connsiteX0" fmla="*/ 0 w 4351338"/>
              <a:gd name="connsiteY0" fmla="*/ 2463800 h 4927600"/>
              <a:gd name="connsiteX1" fmla="*/ 1087835 w 4351338"/>
              <a:gd name="connsiteY1" fmla="*/ 1 h 4927600"/>
              <a:gd name="connsiteX2" fmla="*/ 3263504 w 4351338"/>
              <a:gd name="connsiteY2" fmla="*/ 1 h 4927600"/>
              <a:gd name="connsiteX3" fmla="*/ 4351338 w 4351338"/>
              <a:gd name="connsiteY3" fmla="*/ 2463800 h 4927600"/>
              <a:gd name="connsiteX4" fmla="*/ 3263504 w 4351338"/>
              <a:gd name="connsiteY4" fmla="*/ 4927599 h 4927600"/>
              <a:gd name="connsiteX5" fmla="*/ 1087835 w 4351338"/>
              <a:gd name="connsiteY5" fmla="*/ 4927599 h 4927600"/>
              <a:gd name="connsiteX6" fmla="*/ 0 w 4351338"/>
              <a:gd name="connsiteY6" fmla="*/ 2463800 h 4927600"/>
              <a:gd name="connsiteX0-1" fmla="*/ 0 w 4351338"/>
              <a:gd name="connsiteY0-2" fmla="*/ 2475830 h 4939629"/>
              <a:gd name="connsiteX1-3" fmla="*/ 2122551 w 4351338"/>
              <a:gd name="connsiteY1-4" fmla="*/ 0 h 4939629"/>
              <a:gd name="connsiteX2-5" fmla="*/ 3263504 w 4351338"/>
              <a:gd name="connsiteY2-6" fmla="*/ 12031 h 4939629"/>
              <a:gd name="connsiteX3-7" fmla="*/ 4351338 w 4351338"/>
              <a:gd name="connsiteY3-8" fmla="*/ 2475830 h 4939629"/>
              <a:gd name="connsiteX4-9" fmla="*/ 3263504 w 4351338"/>
              <a:gd name="connsiteY4-10" fmla="*/ 4939629 h 4939629"/>
              <a:gd name="connsiteX5-11" fmla="*/ 1087835 w 4351338"/>
              <a:gd name="connsiteY5-12" fmla="*/ 4939629 h 4939629"/>
              <a:gd name="connsiteX6-13" fmla="*/ 0 w 4351338"/>
              <a:gd name="connsiteY6-14" fmla="*/ 2475830 h 4939629"/>
              <a:gd name="connsiteX0-15" fmla="*/ 0 w 4291180"/>
              <a:gd name="connsiteY0-16" fmla="*/ 2475830 h 4939629"/>
              <a:gd name="connsiteX1-17" fmla="*/ 2122551 w 4291180"/>
              <a:gd name="connsiteY1-18" fmla="*/ 0 h 4939629"/>
              <a:gd name="connsiteX2-19" fmla="*/ 3263504 w 4291180"/>
              <a:gd name="connsiteY2-20" fmla="*/ 12031 h 4939629"/>
              <a:gd name="connsiteX3-21" fmla="*/ 4291180 w 4291180"/>
              <a:gd name="connsiteY3-22" fmla="*/ 1236577 h 4939629"/>
              <a:gd name="connsiteX4-23" fmla="*/ 3263504 w 4291180"/>
              <a:gd name="connsiteY4-24" fmla="*/ 4939629 h 4939629"/>
              <a:gd name="connsiteX5-25" fmla="*/ 1087835 w 4291180"/>
              <a:gd name="connsiteY5-26" fmla="*/ 4939629 h 4939629"/>
              <a:gd name="connsiteX6-27" fmla="*/ 0 w 4291180"/>
              <a:gd name="connsiteY6-28" fmla="*/ 2475830 h 4939629"/>
              <a:gd name="connsiteX0-29" fmla="*/ 0 w 4243053"/>
              <a:gd name="connsiteY0-30" fmla="*/ 1236578 h 4939629"/>
              <a:gd name="connsiteX1-31" fmla="*/ 2074424 w 4243053"/>
              <a:gd name="connsiteY1-32" fmla="*/ 0 h 4939629"/>
              <a:gd name="connsiteX2-33" fmla="*/ 3215377 w 4243053"/>
              <a:gd name="connsiteY2-34" fmla="*/ 12031 h 4939629"/>
              <a:gd name="connsiteX3-35" fmla="*/ 4243053 w 4243053"/>
              <a:gd name="connsiteY3-36" fmla="*/ 1236577 h 4939629"/>
              <a:gd name="connsiteX4-37" fmla="*/ 3215377 w 4243053"/>
              <a:gd name="connsiteY4-38" fmla="*/ 4939629 h 4939629"/>
              <a:gd name="connsiteX5-39" fmla="*/ 1039708 w 4243053"/>
              <a:gd name="connsiteY5-40" fmla="*/ 4939629 h 4939629"/>
              <a:gd name="connsiteX6-41" fmla="*/ 0 w 4243053"/>
              <a:gd name="connsiteY6-42" fmla="*/ 1236578 h 4939629"/>
              <a:gd name="connsiteX0-43" fmla="*/ 0 w 4243053"/>
              <a:gd name="connsiteY0-44" fmla="*/ 1236578 h 4939629"/>
              <a:gd name="connsiteX1-45" fmla="*/ 2074424 w 4243053"/>
              <a:gd name="connsiteY1-46" fmla="*/ 0 h 4939629"/>
              <a:gd name="connsiteX2-47" fmla="*/ 3215377 w 4243053"/>
              <a:gd name="connsiteY2-48" fmla="*/ 12031 h 4939629"/>
              <a:gd name="connsiteX3-49" fmla="*/ 4243053 w 4243053"/>
              <a:gd name="connsiteY3-50" fmla="*/ 1236577 h 4939629"/>
              <a:gd name="connsiteX4-51" fmla="*/ 3215377 w 4243053"/>
              <a:gd name="connsiteY4-52" fmla="*/ 4939629 h 4939629"/>
              <a:gd name="connsiteX5-53" fmla="*/ 4993 w 4243053"/>
              <a:gd name="connsiteY5-54" fmla="*/ 3712408 h 4939629"/>
              <a:gd name="connsiteX6-55" fmla="*/ 0 w 4243053"/>
              <a:gd name="connsiteY6-56" fmla="*/ 1236578 h 4939629"/>
              <a:gd name="connsiteX0-57" fmla="*/ 0 w 4243053"/>
              <a:gd name="connsiteY0-58" fmla="*/ 1236578 h 4927597"/>
              <a:gd name="connsiteX1-59" fmla="*/ 2074424 w 4243053"/>
              <a:gd name="connsiteY1-60" fmla="*/ 0 h 4927597"/>
              <a:gd name="connsiteX2-61" fmla="*/ 3215377 w 4243053"/>
              <a:gd name="connsiteY2-62" fmla="*/ 12031 h 4927597"/>
              <a:gd name="connsiteX3-63" fmla="*/ 4243053 w 4243053"/>
              <a:gd name="connsiteY3-64" fmla="*/ 1236577 h 4927597"/>
              <a:gd name="connsiteX4-65" fmla="*/ 2144567 w 4243053"/>
              <a:gd name="connsiteY4-66" fmla="*/ 4927597 h 4927597"/>
              <a:gd name="connsiteX5-67" fmla="*/ 4993 w 4243053"/>
              <a:gd name="connsiteY5-68" fmla="*/ 3712408 h 4927597"/>
              <a:gd name="connsiteX6-69" fmla="*/ 0 w 4243053"/>
              <a:gd name="connsiteY6-70" fmla="*/ 1236578 h 4927597"/>
              <a:gd name="connsiteX0-71" fmla="*/ 0 w 4255085"/>
              <a:gd name="connsiteY0-72" fmla="*/ 1236578 h 4927597"/>
              <a:gd name="connsiteX1-73" fmla="*/ 2074424 w 4255085"/>
              <a:gd name="connsiteY1-74" fmla="*/ 0 h 4927597"/>
              <a:gd name="connsiteX2-75" fmla="*/ 3215377 w 4255085"/>
              <a:gd name="connsiteY2-76" fmla="*/ 12031 h 4927597"/>
              <a:gd name="connsiteX3-77" fmla="*/ 4255085 w 4255085"/>
              <a:gd name="connsiteY3-78" fmla="*/ 3703051 h 4927597"/>
              <a:gd name="connsiteX4-79" fmla="*/ 2144567 w 4255085"/>
              <a:gd name="connsiteY4-80" fmla="*/ 4927597 h 4927597"/>
              <a:gd name="connsiteX5-81" fmla="*/ 4993 w 4255085"/>
              <a:gd name="connsiteY5-82" fmla="*/ 3712408 h 4927597"/>
              <a:gd name="connsiteX6-83" fmla="*/ 0 w 4255085"/>
              <a:gd name="connsiteY6-84" fmla="*/ 1236578 h 4927597"/>
              <a:gd name="connsiteX0-85" fmla="*/ 0 w 4255085"/>
              <a:gd name="connsiteY0-86" fmla="*/ 1236578 h 4927597"/>
              <a:gd name="connsiteX1-87" fmla="*/ 2074424 w 4255085"/>
              <a:gd name="connsiteY1-88" fmla="*/ 0 h 4927597"/>
              <a:gd name="connsiteX2-89" fmla="*/ 4238062 w 4255085"/>
              <a:gd name="connsiteY2-90" fmla="*/ 1227220 h 4927597"/>
              <a:gd name="connsiteX3-91" fmla="*/ 4255085 w 4255085"/>
              <a:gd name="connsiteY3-92" fmla="*/ 3703051 h 4927597"/>
              <a:gd name="connsiteX4-93" fmla="*/ 2144567 w 4255085"/>
              <a:gd name="connsiteY4-94" fmla="*/ 4927597 h 4927597"/>
              <a:gd name="connsiteX5-95" fmla="*/ 4993 w 4255085"/>
              <a:gd name="connsiteY5-96" fmla="*/ 3712408 h 4927597"/>
              <a:gd name="connsiteX6-97" fmla="*/ 0 w 4255085"/>
              <a:gd name="connsiteY6-98" fmla="*/ 1236578 h 4927597"/>
              <a:gd name="connsiteX0-99" fmla="*/ 0 w 4255085"/>
              <a:gd name="connsiteY0-100" fmla="*/ 1219216 h 4910235"/>
              <a:gd name="connsiteX1-101" fmla="*/ 2114936 w 4255085"/>
              <a:gd name="connsiteY1-102" fmla="*/ 0 h 4910235"/>
              <a:gd name="connsiteX2-103" fmla="*/ 4238062 w 4255085"/>
              <a:gd name="connsiteY2-104" fmla="*/ 1209858 h 4910235"/>
              <a:gd name="connsiteX3-105" fmla="*/ 4255085 w 4255085"/>
              <a:gd name="connsiteY3-106" fmla="*/ 3685689 h 4910235"/>
              <a:gd name="connsiteX4-107" fmla="*/ 2144567 w 4255085"/>
              <a:gd name="connsiteY4-108" fmla="*/ 4910235 h 4910235"/>
              <a:gd name="connsiteX5-109" fmla="*/ 4993 w 4255085"/>
              <a:gd name="connsiteY5-110" fmla="*/ 3695046 h 4910235"/>
              <a:gd name="connsiteX6-111" fmla="*/ 0 w 4255085"/>
              <a:gd name="connsiteY6-112" fmla="*/ 1219216 h 4910235"/>
              <a:gd name="connsiteX0-113" fmla="*/ 0 w 4261211"/>
              <a:gd name="connsiteY0-114" fmla="*/ 1219216 h 4910235"/>
              <a:gd name="connsiteX1-115" fmla="*/ 2114936 w 4261211"/>
              <a:gd name="connsiteY1-116" fmla="*/ 0 h 4910235"/>
              <a:gd name="connsiteX2-117" fmla="*/ 4261211 w 4261211"/>
              <a:gd name="connsiteY2-118" fmla="*/ 1221433 h 4910235"/>
              <a:gd name="connsiteX3-119" fmla="*/ 4255085 w 4261211"/>
              <a:gd name="connsiteY3-120" fmla="*/ 3685689 h 4910235"/>
              <a:gd name="connsiteX4-121" fmla="*/ 2144567 w 4261211"/>
              <a:gd name="connsiteY4-122" fmla="*/ 4910235 h 4910235"/>
              <a:gd name="connsiteX5-123" fmla="*/ 4993 w 4261211"/>
              <a:gd name="connsiteY5-124" fmla="*/ 3695046 h 4910235"/>
              <a:gd name="connsiteX6-125" fmla="*/ 0 w 4261211"/>
              <a:gd name="connsiteY6-126" fmla="*/ 1219216 h 4910235"/>
              <a:gd name="connsiteX0-127" fmla="*/ 0 w 4266998"/>
              <a:gd name="connsiteY0-128" fmla="*/ 1219216 h 4910235"/>
              <a:gd name="connsiteX1-129" fmla="*/ 2120723 w 4266998"/>
              <a:gd name="connsiteY1-130" fmla="*/ 0 h 4910235"/>
              <a:gd name="connsiteX2-131" fmla="*/ 4266998 w 4266998"/>
              <a:gd name="connsiteY2-132" fmla="*/ 1221433 h 4910235"/>
              <a:gd name="connsiteX3-133" fmla="*/ 4260872 w 4266998"/>
              <a:gd name="connsiteY3-134" fmla="*/ 3685689 h 4910235"/>
              <a:gd name="connsiteX4-135" fmla="*/ 2150354 w 4266998"/>
              <a:gd name="connsiteY4-136" fmla="*/ 4910235 h 4910235"/>
              <a:gd name="connsiteX5-137" fmla="*/ 10780 w 4266998"/>
              <a:gd name="connsiteY5-138" fmla="*/ 3695046 h 4910235"/>
              <a:gd name="connsiteX6-139" fmla="*/ 0 w 4266998"/>
              <a:gd name="connsiteY6-140" fmla="*/ 1219216 h 4910235"/>
              <a:gd name="connsiteX0-141" fmla="*/ 1198 w 4268196"/>
              <a:gd name="connsiteY0-142" fmla="*/ 1219216 h 4910235"/>
              <a:gd name="connsiteX1-143" fmla="*/ 2121921 w 4268196"/>
              <a:gd name="connsiteY1-144" fmla="*/ 0 h 4910235"/>
              <a:gd name="connsiteX2-145" fmla="*/ 4268196 w 4268196"/>
              <a:gd name="connsiteY2-146" fmla="*/ 1221433 h 4910235"/>
              <a:gd name="connsiteX3-147" fmla="*/ 4262070 w 4268196"/>
              <a:gd name="connsiteY3-148" fmla="*/ 3685689 h 4910235"/>
              <a:gd name="connsiteX4-149" fmla="*/ 2151552 w 4268196"/>
              <a:gd name="connsiteY4-150" fmla="*/ 4910235 h 4910235"/>
              <a:gd name="connsiteX5-151" fmla="*/ 403 w 4268196"/>
              <a:gd name="connsiteY5-152" fmla="*/ 3689259 h 4910235"/>
              <a:gd name="connsiteX6-153" fmla="*/ 1198 w 4268196"/>
              <a:gd name="connsiteY6-154" fmla="*/ 1219216 h 4910235"/>
              <a:gd name="connsiteX0-155" fmla="*/ 1198 w 4268196"/>
              <a:gd name="connsiteY0-156" fmla="*/ 1219216 h 4921810"/>
              <a:gd name="connsiteX1-157" fmla="*/ 2121921 w 4268196"/>
              <a:gd name="connsiteY1-158" fmla="*/ 0 h 4921810"/>
              <a:gd name="connsiteX2-159" fmla="*/ 4268196 w 4268196"/>
              <a:gd name="connsiteY2-160" fmla="*/ 1221433 h 4921810"/>
              <a:gd name="connsiteX3-161" fmla="*/ 4262070 w 4268196"/>
              <a:gd name="connsiteY3-162" fmla="*/ 3685689 h 4921810"/>
              <a:gd name="connsiteX4-163" fmla="*/ 2134190 w 4268196"/>
              <a:gd name="connsiteY4-164" fmla="*/ 4921810 h 4921810"/>
              <a:gd name="connsiteX5-165" fmla="*/ 403 w 4268196"/>
              <a:gd name="connsiteY5-166" fmla="*/ 3689259 h 4921810"/>
              <a:gd name="connsiteX6-167" fmla="*/ 1198 w 4268196"/>
              <a:gd name="connsiteY6-168" fmla="*/ 1219216 h 492181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4268196" h="4921810">
                <a:moveTo>
                  <a:pt x="1198" y="1219216"/>
                </a:moveTo>
                <a:lnTo>
                  <a:pt x="2121921" y="0"/>
                </a:lnTo>
                <a:lnTo>
                  <a:pt x="4268196" y="1221433"/>
                </a:lnTo>
                <a:lnTo>
                  <a:pt x="4262070" y="3685689"/>
                </a:lnTo>
                <a:lnTo>
                  <a:pt x="2134190" y="4921810"/>
                </a:lnTo>
                <a:lnTo>
                  <a:pt x="403" y="3689259"/>
                </a:lnTo>
                <a:cubicBezTo>
                  <a:pt x="-1261" y="2863982"/>
                  <a:pt x="2862" y="2044493"/>
                  <a:pt x="1198" y="1219216"/>
                </a:cubicBezTo>
                <a:close/>
              </a:path>
            </a:pathLst>
          </a:custGeom>
          <a:effectLst>
            <a:outerShdw blurRad="254000" sx="102000" sy="102000" algn="ctr" rotWithShape="0">
              <a:prstClr val="black">
                <a:alpha val="35000"/>
              </a:prstClr>
            </a:outerShdw>
          </a:effectLst>
        </p:spPr>
      </p:pic>
      <p:sp>
        <p:nvSpPr>
          <p:cNvPr id="22539" name="TextBox 11"/>
          <p:cNvSpPr txBox="1">
            <a:spLocks noChangeArrowheads="1"/>
          </p:cNvSpPr>
          <p:nvPr/>
        </p:nvSpPr>
        <p:spPr bwMode="auto">
          <a:xfrm>
            <a:off x="879475" y="2963863"/>
            <a:ext cx="1871663" cy="714375"/>
          </a:xfrm>
          <a:prstGeom prst="rect">
            <a:avLst/>
          </a:prstGeom>
          <a:noFill/>
          <a:ln w="9525">
            <a:noFill/>
            <a:miter lim="800000"/>
            <a:headEnd/>
            <a:tailEnd/>
          </a:ln>
        </p:spPr>
        <p:txBody>
          <a:bodyPr anchor="ctr">
            <a:spAutoFit/>
          </a:bodyPr>
          <a:lstStyle/>
          <a:p>
            <a:pPr indent="-457200">
              <a:lnSpc>
                <a:spcPct val="150000"/>
              </a:lnSpc>
            </a:pPr>
            <a:r>
              <a:rPr lang="en-US" altLang="zh-CN" sz="900">
                <a:solidFill>
                  <a:schemeClr val="bg1"/>
                </a:solidFill>
                <a:latin typeface="微软雅黑 Light"/>
                <a:ea typeface="微软雅黑 Light"/>
                <a:cs typeface="微软雅黑 Light"/>
              </a:rPr>
              <a:t>1.PC</a:t>
            </a:r>
            <a:r>
              <a:rPr lang="zh-CN" altLang="en-US" sz="900">
                <a:solidFill>
                  <a:schemeClr val="bg1"/>
                </a:solidFill>
                <a:latin typeface="微软雅黑 Light"/>
                <a:ea typeface="微软雅黑 Light"/>
                <a:cs typeface="微软雅黑 Light"/>
              </a:rPr>
              <a:t>端电脑选择物料入库</a:t>
            </a:r>
          </a:p>
          <a:p>
            <a:pPr indent="-457200">
              <a:lnSpc>
                <a:spcPct val="150000"/>
              </a:lnSpc>
            </a:pPr>
            <a:r>
              <a:rPr lang="en-US" altLang="zh-CN" sz="900">
                <a:solidFill>
                  <a:schemeClr val="bg1"/>
                </a:solidFill>
                <a:latin typeface="微软雅黑 Light"/>
                <a:ea typeface="微软雅黑 Light"/>
                <a:cs typeface="微软雅黑 Light"/>
              </a:rPr>
              <a:t>2.PDA</a:t>
            </a:r>
            <a:r>
              <a:rPr lang="zh-CN" altLang="en-US" sz="900">
                <a:solidFill>
                  <a:schemeClr val="bg1"/>
                </a:solidFill>
                <a:latin typeface="微软雅黑 Light"/>
                <a:ea typeface="微软雅黑 Light"/>
                <a:cs typeface="微软雅黑 Light"/>
              </a:rPr>
              <a:t>扫码入库直接上传</a:t>
            </a:r>
            <a:r>
              <a:rPr lang="en-US" altLang="zh-CN" sz="900">
                <a:solidFill>
                  <a:schemeClr val="bg1"/>
                </a:solidFill>
                <a:latin typeface="微软雅黑 Light"/>
                <a:ea typeface="微软雅黑 Light"/>
                <a:cs typeface="微软雅黑 Light"/>
              </a:rPr>
              <a:t>PC</a:t>
            </a:r>
            <a:r>
              <a:rPr lang="zh-CN" altLang="en-US" sz="900">
                <a:solidFill>
                  <a:schemeClr val="bg1"/>
                </a:solidFill>
                <a:latin typeface="微软雅黑 Light"/>
                <a:ea typeface="微软雅黑 Light"/>
                <a:cs typeface="微软雅黑 Light"/>
              </a:rPr>
              <a:t>端数据</a:t>
            </a:r>
          </a:p>
          <a:p>
            <a:pPr indent="-457200">
              <a:lnSpc>
                <a:spcPct val="150000"/>
              </a:lnSpc>
            </a:pPr>
            <a:r>
              <a:rPr lang="en-US" altLang="zh-CN" sz="900">
                <a:solidFill>
                  <a:schemeClr val="bg1"/>
                </a:solidFill>
                <a:latin typeface="微软雅黑 Light"/>
                <a:ea typeface="微软雅黑 Light"/>
                <a:cs typeface="微软雅黑 Light"/>
              </a:rPr>
              <a:t>3.</a:t>
            </a:r>
            <a:r>
              <a:rPr lang="zh-CN" altLang="en-US" sz="900">
                <a:solidFill>
                  <a:schemeClr val="bg1"/>
                </a:solidFill>
                <a:latin typeface="微软雅黑 Light"/>
                <a:ea typeface="微软雅黑 Light"/>
                <a:cs typeface="微软雅黑 Light"/>
              </a:rPr>
              <a:t>根据采购订单进行入库</a:t>
            </a:r>
          </a:p>
        </p:txBody>
      </p:sp>
      <p:sp>
        <p:nvSpPr>
          <p:cNvPr id="13" name="矩形 12"/>
          <p:cNvSpPr/>
          <p:nvPr/>
        </p:nvSpPr>
        <p:spPr>
          <a:xfrm>
            <a:off x="1155700" y="2689225"/>
            <a:ext cx="1319213"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产品入库</a:t>
            </a:r>
          </a:p>
        </p:txBody>
      </p:sp>
      <p:sp>
        <p:nvSpPr>
          <p:cNvPr id="10252" name="矩形 6"/>
          <p:cNvSpPr>
            <a:spLocks noChangeArrowheads="1"/>
          </p:cNvSpPr>
          <p:nvPr/>
        </p:nvSpPr>
        <p:spPr bwMode="auto">
          <a:xfrm>
            <a:off x="357188" y="214313"/>
            <a:ext cx="3181350" cy="522287"/>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仓库业务</a:t>
            </a:r>
            <a:r>
              <a:rPr lang="en-US" altLang="zh-CN" sz="2800">
                <a:latin typeface="微软雅黑" pitchFamily="34" charset="-122"/>
                <a:ea typeface="微软雅黑" pitchFamily="34" charset="-122"/>
              </a:rPr>
              <a:t>-</a:t>
            </a:r>
            <a:r>
              <a:rPr lang="zh-CN" altLang="en-US" sz="2800">
                <a:latin typeface="微软雅黑" pitchFamily="34" charset="-122"/>
                <a:ea typeface="微软雅黑" pitchFamily="34" charset="-122"/>
              </a:rPr>
              <a:t>产品入库</a:t>
            </a:r>
          </a:p>
        </p:txBody>
      </p:sp>
      <p:sp>
        <p:nvSpPr>
          <p:cNvPr id="14" name="矩形 13"/>
          <p:cNvSpPr/>
          <p:nvPr/>
        </p:nvSpPr>
        <p:spPr>
          <a:xfrm>
            <a:off x="3748088" y="3057525"/>
            <a:ext cx="1320800"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操作界面</a:t>
            </a:r>
          </a:p>
        </p:txBody>
      </p:sp>
      <p:grpSp>
        <p:nvGrpSpPr>
          <p:cNvPr id="22543" name="组合 31"/>
          <p:cNvGrpSpPr>
            <a:grpSpLocks/>
          </p:cNvGrpSpPr>
          <p:nvPr/>
        </p:nvGrpSpPr>
        <p:grpSpPr bwMode="auto">
          <a:xfrm>
            <a:off x="2997200" y="4398963"/>
            <a:ext cx="2630488" cy="1428750"/>
            <a:chOff x="4944" y="6954"/>
            <a:chExt cx="4142" cy="2250"/>
          </a:xfrm>
        </p:grpSpPr>
        <p:pic>
          <p:nvPicPr>
            <p:cNvPr id="22553" name="图片 1"/>
            <p:cNvPicPr>
              <a:picLocks noChangeAspect="1"/>
            </p:cNvPicPr>
            <p:nvPr/>
          </p:nvPicPr>
          <p:blipFill>
            <a:blip r:embed="rId6"/>
            <a:srcRect/>
            <a:stretch>
              <a:fillRect/>
            </a:stretch>
          </p:blipFill>
          <p:spPr bwMode="auto">
            <a:xfrm>
              <a:off x="5042" y="7563"/>
              <a:ext cx="1802" cy="1035"/>
            </a:xfrm>
            <a:prstGeom prst="rect">
              <a:avLst/>
            </a:prstGeom>
            <a:noFill/>
            <a:ln w="9525">
              <a:noFill/>
              <a:miter lim="800000"/>
              <a:headEnd/>
              <a:tailEnd/>
            </a:ln>
          </p:spPr>
        </p:pic>
        <p:sp>
          <p:nvSpPr>
            <p:cNvPr id="69" name="矩形 68"/>
            <p:cNvSpPr/>
            <p:nvPr/>
          </p:nvSpPr>
          <p:spPr>
            <a:xfrm>
              <a:off x="4944" y="6954"/>
              <a:ext cx="4142" cy="225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0" name="矩形 69"/>
            <p:cNvSpPr/>
            <p:nvPr/>
          </p:nvSpPr>
          <p:spPr>
            <a:xfrm>
              <a:off x="5041" y="7069"/>
              <a:ext cx="3950" cy="20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2556" name="图片 16"/>
            <p:cNvPicPr>
              <a:picLocks noChangeAspect="1"/>
            </p:cNvPicPr>
            <p:nvPr/>
          </p:nvPicPr>
          <p:blipFill>
            <a:blip r:embed="rId6"/>
            <a:srcRect/>
            <a:stretch>
              <a:fillRect/>
            </a:stretch>
          </p:blipFill>
          <p:spPr bwMode="auto">
            <a:xfrm>
              <a:off x="5279" y="7278"/>
              <a:ext cx="1565" cy="746"/>
            </a:xfrm>
            <a:prstGeom prst="rect">
              <a:avLst/>
            </a:prstGeom>
            <a:noFill/>
            <a:ln w="9525">
              <a:noFill/>
              <a:miter lim="800000"/>
              <a:headEnd/>
              <a:tailEnd/>
            </a:ln>
          </p:spPr>
        </p:pic>
        <p:pic>
          <p:nvPicPr>
            <p:cNvPr id="22557" name="图片 18"/>
            <p:cNvPicPr>
              <a:picLocks noChangeAspect="1"/>
            </p:cNvPicPr>
            <p:nvPr/>
          </p:nvPicPr>
          <p:blipFill>
            <a:blip r:embed="rId7"/>
            <a:srcRect/>
            <a:stretch>
              <a:fillRect/>
            </a:stretch>
          </p:blipFill>
          <p:spPr bwMode="auto">
            <a:xfrm>
              <a:off x="6844" y="7169"/>
              <a:ext cx="902" cy="965"/>
            </a:xfrm>
            <a:prstGeom prst="rect">
              <a:avLst/>
            </a:prstGeom>
            <a:noFill/>
            <a:ln w="9525">
              <a:noFill/>
              <a:miter lim="800000"/>
              <a:headEnd/>
              <a:tailEnd/>
            </a:ln>
          </p:spPr>
        </p:pic>
        <p:pic>
          <p:nvPicPr>
            <p:cNvPr id="22558" name="图片 25"/>
            <p:cNvPicPr>
              <a:picLocks noChangeAspect="1"/>
            </p:cNvPicPr>
            <p:nvPr/>
          </p:nvPicPr>
          <p:blipFill>
            <a:blip r:embed="rId8"/>
            <a:srcRect/>
            <a:stretch>
              <a:fillRect/>
            </a:stretch>
          </p:blipFill>
          <p:spPr bwMode="auto">
            <a:xfrm>
              <a:off x="6844" y="8240"/>
              <a:ext cx="892" cy="753"/>
            </a:xfrm>
            <a:prstGeom prst="rect">
              <a:avLst/>
            </a:prstGeom>
            <a:noFill/>
            <a:ln w="9525">
              <a:noFill/>
              <a:miter lim="800000"/>
              <a:headEnd/>
              <a:tailEnd/>
            </a:ln>
          </p:spPr>
        </p:pic>
        <p:pic>
          <p:nvPicPr>
            <p:cNvPr id="22559" name="图片 28"/>
            <p:cNvPicPr>
              <a:picLocks noChangeAspect="1"/>
            </p:cNvPicPr>
            <p:nvPr/>
          </p:nvPicPr>
          <p:blipFill>
            <a:blip r:embed="rId9"/>
            <a:srcRect/>
            <a:stretch>
              <a:fillRect/>
            </a:stretch>
          </p:blipFill>
          <p:spPr bwMode="auto">
            <a:xfrm>
              <a:off x="5492" y="8240"/>
              <a:ext cx="1138" cy="541"/>
            </a:xfrm>
            <a:prstGeom prst="rect">
              <a:avLst/>
            </a:prstGeom>
            <a:noFill/>
            <a:ln w="9525">
              <a:noFill/>
              <a:miter lim="800000"/>
              <a:headEnd/>
              <a:tailEnd/>
            </a:ln>
          </p:spPr>
        </p:pic>
        <p:pic>
          <p:nvPicPr>
            <p:cNvPr id="22560" name="图片 29"/>
            <p:cNvPicPr>
              <a:picLocks noChangeAspect="1"/>
            </p:cNvPicPr>
            <p:nvPr/>
          </p:nvPicPr>
          <p:blipFill>
            <a:blip r:embed="rId10"/>
            <a:srcRect/>
            <a:stretch>
              <a:fillRect/>
            </a:stretch>
          </p:blipFill>
          <p:spPr bwMode="auto">
            <a:xfrm>
              <a:off x="7746" y="8024"/>
              <a:ext cx="886" cy="951"/>
            </a:xfrm>
            <a:prstGeom prst="rect">
              <a:avLst/>
            </a:prstGeom>
            <a:noFill/>
            <a:ln w="9525">
              <a:noFill/>
              <a:miter lim="800000"/>
              <a:headEnd/>
              <a:tailEnd/>
            </a:ln>
          </p:spPr>
        </p:pic>
      </p:grpSp>
      <p:sp>
        <p:nvSpPr>
          <p:cNvPr id="31" name="矩形 30"/>
          <p:cNvSpPr/>
          <p:nvPr/>
        </p:nvSpPr>
        <p:spPr>
          <a:xfrm>
            <a:off x="6818313" y="3057525"/>
            <a:ext cx="1319212"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操作结果</a:t>
            </a:r>
          </a:p>
        </p:txBody>
      </p:sp>
      <p:grpSp>
        <p:nvGrpSpPr>
          <p:cNvPr id="22545" name="组合 44"/>
          <p:cNvGrpSpPr>
            <a:grpSpLocks/>
          </p:cNvGrpSpPr>
          <p:nvPr/>
        </p:nvGrpSpPr>
        <p:grpSpPr bwMode="auto">
          <a:xfrm>
            <a:off x="5962650" y="4398963"/>
            <a:ext cx="2678113" cy="1428750"/>
            <a:chOff x="9389" y="6927"/>
            <a:chExt cx="4218" cy="2250"/>
          </a:xfrm>
        </p:grpSpPr>
        <p:sp>
          <p:nvSpPr>
            <p:cNvPr id="35" name="矩形 34"/>
            <p:cNvSpPr/>
            <p:nvPr/>
          </p:nvSpPr>
          <p:spPr>
            <a:xfrm>
              <a:off x="9389" y="6927"/>
              <a:ext cx="4218" cy="225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35"/>
            <p:cNvSpPr/>
            <p:nvPr/>
          </p:nvSpPr>
          <p:spPr>
            <a:xfrm>
              <a:off x="9524" y="7042"/>
              <a:ext cx="3948" cy="20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22551" name="图片 19"/>
            <p:cNvPicPr>
              <a:picLocks noChangeAspect="1"/>
            </p:cNvPicPr>
            <p:nvPr/>
          </p:nvPicPr>
          <p:blipFill>
            <a:blip r:embed="rId11"/>
            <a:srcRect/>
            <a:stretch>
              <a:fillRect/>
            </a:stretch>
          </p:blipFill>
          <p:spPr bwMode="auto">
            <a:xfrm>
              <a:off x="9770" y="7263"/>
              <a:ext cx="1553" cy="734"/>
            </a:xfrm>
            <a:prstGeom prst="rect">
              <a:avLst/>
            </a:prstGeom>
            <a:noFill/>
            <a:ln w="9525">
              <a:noFill/>
              <a:miter lim="800000"/>
              <a:headEnd/>
              <a:tailEnd/>
            </a:ln>
          </p:spPr>
        </p:pic>
        <p:pic>
          <p:nvPicPr>
            <p:cNvPr id="22552" name="图片 41"/>
            <p:cNvPicPr>
              <a:picLocks noChangeAspect="1"/>
            </p:cNvPicPr>
            <p:nvPr/>
          </p:nvPicPr>
          <p:blipFill>
            <a:blip r:embed="rId12"/>
            <a:srcRect/>
            <a:stretch>
              <a:fillRect/>
            </a:stretch>
          </p:blipFill>
          <p:spPr bwMode="auto">
            <a:xfrm flipH="1">
              <a:off x="11534" y="7935"/>
              <a:ext cx="1729" cy="819"/>
            </a:xfrm>
            <a:prstGeom prst="rect">
              <a:avLst/>
            </a:prstGeom>
            <a:noFill/>
            <a:ln w="9525">
              <a:noFill/>
              <a:miter lim="800000"/>
              <a:headEnd/>
              <a:tailEnd/>
            </a:ln>
          </p:spPr>
        </p:pic>
      </p:grpSp>
      <p:pic>
        <p:nvPicPr>
          <p:cNvPr id="22546" name="图片 42"/>
          <p:cNvPicPr>
            <a:picLocks noChangeAspect="1"/>
          </p:cNvPicPr>
          <p:nvPr/>
        </p:nvPicPr>
        <p:blipFill>
          <a:blip r:embed="rId13"/>
          <a:srcRect/>
          <a:stretch>
            <a:fillRect/>
          </a:stretch>
        </p:blipFill>
        <p:spPr bwMode="auto">
          <a:xfrm>
            <a:off x="7324725" y="2581275"/>
            <a:ext cx="466725" cy="476250"/>
          </a:xfrm>
          <a:prstGeom prst="rect">
            <a:avLst/>
          </a:prstGeom>
          <a:noFill/>
          <a:ln w="9525">
            <a:noFill/>
            <a:miter lim="800000"/>
            <a:headEnd/>
            <a:tailEnd/>
          </a:ln>
        </p:spPr>
      </p:pic>
      <p:pic>
        <p:nvPicPr>
          <p:cNvPr id="22547" name="图片 43"/>
          <p:cNvPicPr>
            <a:picLocks noChangeAspect="1"/>
          </p:cNvPicPr>
          <p:nvPr/>
        </p:nvPicPr>
        <p:blipFill>
          <a:blip r:embed="rId14"/>
          <a:srcRect/>
          <a:stretch>
            <a:fillRect/>
          </a:stretch>
        </p:blipFill>
        <p:spPr bwMode="auto">
          <a:xfrm>
            <a:off x="223838" y="4398963"/>
            <a:ext cx="2600325" cy="1430337"/>
          </a:xfrm>
          <a:prstGeom prst="rect">
            <a:avLst/>
          </a:prstGeom>
          <a:noFill/>
          <a:ln w="9525">
            <a:noFill/>
            <a:miter lim="800000"/>
            <a:headEnd/>
            <a:tailEnd/>
          </a:ln>
        </p:spPr>
      </p:pic>
      <p:pic>
        <p:nvPicPr>
          <p:cNvPr id="22548" name="图片 45"/>
          <p:cNvPicPr>
            <a:picLocks noChangeAspect="1"/>
          </p:cNvPicPr>
          <p:nvPr/>
        </p:nvPicPr>
        <p:blipFill>
          <a:blip r:embed="rId15"/>
          <a:srcRect/>
          <a:stretch>
            <a:fillRect/>
          </a:stretch>
        </p:blipFill>
        <p:spPr bwMode="auto">
          <a:xfrm>
            <a:off x="6223000" y="5148263"/>
            <a:ext cx="804863" cy="4333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252"/>
                                        </p:tgtEl>
                                        <p:attrNameLst>
                                          <p:attrName>style.visibility</p:attrName>
                                        </p:attrNameLst>
                                      </p:cBhvr>
                                      <p:to>
                                        <p:strVal val="visible"/>
                                      </p:to>
                                    </p:set>
                                    <p:animEffect transition="in" filter="blinds(horizontal)">
                                      <p:cBhvr>
                                        <p:cTn id="7" dur="500"/>
                                        <p:tgtEl>
                                          <p:spTgt spid="10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p:cNvPicPr>
          <p:nvPr/>
        </p:nvPicPr>
        <p:blipFill>
          <a:blip r:embed="rId2"/>
          <a:srcRect/>
          <a:stretch>
            <a:fillRect/>
          </a:stretch>
        </p:blipFill>
        <p:spPr bwMode="auto">
          <a:xfrm>
            <a:off x="5945188" y="1649413"/>
            <a:ext cx="2625725" cy="1462087"/>
          </a:xfrm>
          <a:prstGeom prst="rect">
            <a:avLst/>
          </a:prstGeom>
          <a:noFill/>
          <a:ln w="9525">
            <a:noFill/>
            <a:miter lim="800000"/>
            <a:headEnd/>
            <a:tailEnd/>
          </a:ln>
        </p:spPr>
      </p:pic>
      <p:pic>
        <p:nvPicPr>
          <p:cNvPr id="8" name="Picture 2"/>
          <p:cNvPicPr>
            <a:picLocks noChangeAspect="1"/>
          </p:cNvPicPr>
          <p:nvPr/>
        </p:nvPicPr>
        <p:blipFill>
          <a:blip r:embed="rId3"/>
          <a:srcRect t="-108"/>
          <a:stretch>
            <a:fillRect/>
          </a:stretch>
        </p:blipFill>
        <p:spPr bwMode="auto">
          <a:xfrm>
            <a:off x="357188" y="1649413"/>
            <a:ext cx="2641600" cy="1338262"/>
          </a:xfrm>
          <a:prstGeom prst="rect">
            <a:avLst/>
          </a:prstGeom>
          <a:noFill/>
          <a:ln w="9525">
            <a:noFill/>
            <a:miter lim="800000"/>
            <a:headEnd/>
            <a:tailEnd/>
          </a:ln>
        </p:spPr>
      </p:pic>
      <p:pic>
        <p:nvPicPr>
          <p:cNvPr id="9" name="Picture 7" descr="E:\图片素材库\jpg\商务\图片包\631.jpg"/>
          <p:cNvPicPr>
            <a:picLocks noChangeAspect="1" noChangeArrowheads="1"/>
          </p:cNvPicPr>
          <p:nvPr/>
        </p:nvPicPr>
        <p:blipFill>
          <a:blip r:embed="rId4"/>
          <a:srcRect/>
          <a:stretch>
            <a:fillRect/>
          </a:stretch>
        </p:blipFill>
        <p:spPr bwMode="auto">
          <a:xfrm>
            <a:off x="3089275" y="3240088"/>
            <a:ext cx="2682875" cy="1354137"/>
          </a:xfrm>
          <a:prstGeom prst="rect">
            <a:avLst/>
          </a:prstGeom>
          <a:noFill/>
          <a:ln w="9525">
            <a:noFill/>
            <a:miter lim="800000"/>
            <a:headEnd/>
            <a:tailEnd/>
          </a:ln>
        </p:spPr>
      </p:pic>
      <p:grpSp>
        <p:nvGrpSpPr>
          <p:cNvPr id="2" name="组合 16"/>
          <p:cNvGrpSpPr/>
          <p:nvPr/>
        </p:nvGrpSpPr>
        <p:grpSpPr bwMode="auto">
          <a:xfrm>
            <a:off x="5945505" y="3239135"/>
            <a:ext cx="2625725" cy="1418175"/>
            <a:chOff x="3946913" y="1827911"/>
            <a:chExt cx="1958168" cy="1283142"/>
          </a:xfrm>
          <a:solidFill>
            <a:srgbClr val="0070C0"/>
          </a:solidFill>
        </p:grpSpPr>
        <p:sp>
          <p:nvSpPr>
            <p:cNvPr id="11" name="矩形 10"/>
            <p:cNvSpPr/>
            <p:nvPr/>
          </p:nvSpPr>
          <p:spPr>
            <a:xfrm>
              <a:off x="3946913" y="1827911"/>
              <a:ext cx="1958168" cy="1283142"/>
            </a:xfrm>
            <a:prstGeom prst="rect">
              <a:avLst/>
            </a:prstGeom>
            <a:grp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12" name="TextBox 17"/>
            <p:cNvSpPr txBox="1">
              <a:spLocks noChangeArrowheads="1"/>
            </p:cNvSpPr>
            <p:nvPr/>
          </p:nvSpPr>
          <p:spPr bwMode="auto">
            <a:xfrm flipH="1">
              <a:off x="4001161" y="1835126"/>
              <a:ext cx="988363" cy="1251918"/>
            </a:xfrm>
            <a:prstGeom prst="rect">
              <a:avLst/>
            </a:prstGeom>
            <a:grp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en-US" altLang="zh-CN" sz="1200" kern="0" dirty="0">
                  <a:solidFill>
                    <a:sysClr val="window" lastClr="FFFFFF">
                      <a:lumMod val="95000"/>
                    </a:sysClr>
                  </a:solidFill>
                  <a:latin typeface="+mj-ea"/>
                  <a:ea typeface="+mj-ea"/>
                </a:rPr>
                <a:t>1.PDA</a:t>
              </a:r>
              <a:r>
                <a:rPr lang="zh-CN" altLang="en-US" sz="1200" kern="0" dirty="0">
                  <a:solidFill>
                    <a:sysClr val="window" lastClr="FFFFFF">
                      <a:lumMod val="95000"/>
                    </a:sysClr>
                  </a:solidFill>
                  <a:latin typeface="+mj-ea"/>
                  <a:ea typeface="+mj-ea"/>
                </a:rPr>
                <a:t>扫码扫码出库先进先出提示</a:t>
              </a:r>
            </a:p>
            <a:p>
              <a:pPr fontAlgn="auto">
                <a:spcBef>
                  <a:spcPts val="0"/>
                </a:spcBef>
                <a:spcAft>
                  <a:spcPts val="0"/>
                </a:spcAft>
                <a:defRPr/>
              </a:pPr>
              <a:r>
                <a:rPr lang="en-US" altLang="zh-CN" sz="1200" kern="0" dirty="0">
                  <a:solidFill>
                    <a:sysClr val="window" lastClr="FFFFFF">
                      <a:lumMod val="95000"/>
                    </a:sysClr>
                  </a:solidFill>
                  <a:latin typeface="+mj-ea"/>
                  <a:ea typeface="+mj-ea"/>
                </a:rPr>
                <a:t>2.PDA</a:t>
              </a:r>
              <a:r>
                <a:rPr lang="zh-CN" altLang="en-US" sz="1200" kern="0" dirty="0">
                  <a:solidFill>
                    <a:sysClr val="window" lastClr="FFFFFF">
                      <a:lumMod val="95000"/>
                    </a:sysClr>
                  </a:solidFill>
                  <a:latin typeface="+mj-ea"/>
                  <a:ea typeface="+mj-ea"/>
                </a:rPr>
                <a:t>扫码出库先出先出限制</a:t>
              </a:r>
            </a:p>
            <a:p>
              <a:pPr fontAlgn="auto">
                <a:spcBef>
                  <a:spcPts val="0"/>
                </a:spcBef>
                <a:spcAft>
                  <a:spcPts val="0"/>
                </a:spcAft>
                <a:defRPr/>
              </a:pPr>
              <a:r>
                <a:rPr lang="en-US" altLang="zh-CN" sz="1200" kern="0" dirty="0">
                  <a:solidFill>
                    <a:sysClr val="window" lastClr="FFFFFF">
                      <a:lumMod val="95000"/>
                    </a:sysClr>
                  </a:solidFill>
                  <a:latin typeface="+mj-ea"/>
                  <a:ea typeface="+mj-ea"/>
                </a:rPr>
                <a:t>3.PDA</a:t>
              </a:r>
              <a:r>
                <a:rPr lang="zh-CN" altLang="en-US" sz="1200" kern="0" dirty="0">
                  <a:solidFill>
                    <a:sysClr val="window" lastClr="FFFFFF">
                      <a:lumMod val="95000"/>
                    </a:sysClr>
                  </a:solidFill>
                  <a:latin typeface="+mj-ea"/>
                  <a:ea typeface="+mj-ea"/>
                </a:rPr>
                <a:t>扫码出库没有先进先出</a:t>
              </a:r>
            </a:p>
          </p:txBody>
        </p:sp>
      </p:grpSp>
      <p:grpSp>
        <p:nvGrpSpPr>
          <p:cNvPr id="3" name="组合 19"/>
          <p:cNvGrpSpPr>
            <a:grpSpLocks/>
          </p:cNvGrpSpPr>
          <p:nvPr/>
        </p:nvGrpSpPr>
        <p:grpSpPr bwMode="auto">
          <a:xfrm>
            <a:off x="323850" y="3240088"/>
            <a:ext cx="2641600" cy="1354137"/>
            <a:chOff x="0" y="2095862"/>
            <a:chExt cx="1979711" cy="1283142"/>
          </a:xfrm>
        </p:grpSpPr>
        <p:sp>
          <p:nvSpPr>
            <p:cNvPr id="14" name="矩形 13"/>
            <p:cNvSpPr/>
            <p:nvPr/>
          </p:nvSpPr>
          <p:spPr>
            <a:xfrm>
              <a:off x="0" y="2095862"/>
              <a:ext cx="1979711" cy="128314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92225" fontAlgn="auto">
                <a:spcBef>
                  <a:spcPts val="0"/>
                </a:spcBef>
                <a:spcAft>
                  <a:spcPts val="0"/>
                </a:spcAft>
                <a:defRPr/>
              </a:pPr>
              <a:endParaRPr lang="zh-CN" altLang="en-US">
                <a:latin typeface="+mj-ea"/>
                <a:ea typeface="+mj-ea"/>
              </a:endParaRPr>
            </a:p>
          </p:txBody>
        </p:sp>
        <p:sp>
          <p:nvSpPr>
            <p:cNvPr id="15" name="TextBox 18"/>
            <p:cNvSpPr txBox="1">
              <a:spLocks noChangeArrowheads="1"/>
            </p:cNvSpPr>
            <p:nvPr/>
          </p:nvSpPr>
          <p:spPr bwMode="auto">
            <a:xfrm flipH="1">
              <a:off x="322417" y="2432819"/>
              <a:ext cx="1334877" cy="630289"/>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870" kern="0" dirty="0">
                  <a:solidFill>
                    <a:sysClr val="window" lastClr="FFFFFF">
                      <a:lumMod val="95000"/>
                    </a:sysClr>
                  </a:solidFill>
                  <a:latin typeface="+mj-ea"/>
                  <a:ea typeface="+mj-ea"/>
                </a:rPr>
                <a:t>产品出库</a:t>
              </a:r>
            </a:p>
            <a:p>
              <a:pPr fontAlgn="auto">
                <a:spcBef>
                  <a:spcPts val="0"/>
                </a:spcBef>
                <a:spcAft>
                  <a:spcPts val="0"/>
                </a:spcAft>
                <a:defRPr/>
              </a:pPr>
              <a:r>
                <a:rPr lang="zh-CN" altLang="en-US" sz="1870" kern="0" dirty="0">
                  <a:solidFill>
                    <a:sysClr val="window" lastClr="FFFFFF">
                      <a:lumMod val="95000"/>
                    </a:sysClr>
                  </a:solidFill>
                  <a:latin typeface="+mj-ea"/>
                  <a:ea typeface="+mj-ea"/>
                </a:rPr>
                <a:t>先进先出</a:t>
              </a:r>
            </a:p>
          </p:txBody>
        </p:sp>
      </p:grpSp>
      <p:grpSp>
        <p:nvGrpSpPr>
          <p:cNvPr id="4" name="组合 22"/>
          <p:cNvGrpSpPr>
            <a:grpSpLocks/>
          </p:cNvGrpSpPr>
          <p:nvPr/>
        </p:nvGrpSpPr>
        <p:grpSpPr bwMode="auto">
          <a:xfrm>
            <a:off x="3089275" y="1649413"/>
            <a:ext cx="2682875" cy="1462087"/>
            <a:chOff x="2072433" y="511758"/>
            <a:chExt cx="2009463" cy="1267904"/>
          </a:xfrm>
        </p:grpSpPr>
        <p:sp>
          <p:nvSpPr>
            <p:cNvPr id="17" name="矩形 16"/>
            <p:cNvSpPr/>
            <p:nvPr/>
          </p:nvSpPr>
          <p:spPr>
            <a:xfrm>
              <a:off x="2072433" y="511758"/>
              <a:ext cx="2009463" cy="1267904"/>
            </a:xfrm>
            <a:prstGeom prst="rect">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18" name="TextBox 18"/>
            <p:cNvSpPr txBox="1">
              <a:spLocks noChangeArrowheads="1"/>
            </p:cNvSpPr>
            <p:nvPr/>
          </p:nvSpPr>
          <p:spPr bwMode="auto">
            <a:xfrm flipH="1">
              <a:off x="2408929" y="612254"/>
              <a:ext cx="1336471" cy="327645"/>
            </a:xfrm>
            <a:prstGeom prst="rect">
              <a:avLst/>
            </a:prstGeom>
            <a:no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870" kern="0" dirty="0">
                  <a:solidFill>
                    <a:sysClr val="window" lastClr="FFFFFF">
                      <a:lumMod val="95000"/>
                    </a:sysClr>
                  </a:solidFill>
                  <a:latin typeface="+mj-ea"/>
                  <a:ea typeface="+mj-ea"/>
                </a:rPr>
                <a:t>先进先出设置</a:t>
              </a:r>
            </a:p>
          </p:txBody>
        </p:sp>
      </p:grpSp>
      <p:sp>
        <p:nvSpPr>
          <p:cNvPr id="24583"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4584"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4585"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4586"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4587" name="矩形 6"/>
          <p:cNvSpPr>
            <a:spLocks noChangeArrowheads="1"/>
          </p:cNvSpPr>
          <p:nvPr/>
        </p:nvSpPr>
        <p:spPr bwMode="auto">
          <a:xfrm>
            <a:off x="357188" y="285750"/>
            <a:ext cx="3181350"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仓库业务</a:t>
            </a:r>
            <a:r>
              <a:rPr lang="en-US" altLang="zh-CN" sz="2800">
                <a:latin typeface="微软雅黑" pitchFamily="34" charset="-122"/>
                <a:ea typeface="微软雅黑" pitchFamily="34" charset="-122"/>
              </a:rPr>
              <a:t>-</a:t>
            </a:r>
            <a:r>
              <a:rPr lang="zh-CN" altLang="en-US" sz="2800">
                <a:latin typeface="微软雅黑" pitchFamily="34" charset="-122"/>
                <a:ea typeface="微软雅黑" pitchFamily="34" charset="-122"/>
              </a:rPr>
              <a:t>产品出库</a:t>
            </a:r>
          </a:p>
        </p:txBody>
      </p:sp>
      <p:pic>
        <p:nvPicPr>
          <p:cNvPr id="24588" name="图片 24"/>
          <p:cNvPicPr>
            <a:picLocks noChangeAspect="1"/>
          </p:cNvPicPr>
          <p:nvPr/>
        </p:nvPicPr>
        <p:blipFill>
          <a:blip r:embed="rId5"/>
          <a:srcRect/>
          <a:stretch>
            <a:fillRect/>
          </a:stretch>
        </p:blipFill>
        <p:spPr bwMode="auto">
          <a:xfrm>
            <a:off x="2301875" y="3536950"/>
            <a:ext cx="511175" cy="784225"/>
          </a:xfrm>
          <a:prstGeom prst="rect">
            <a:avLst/>
          </a:prstGeom>
          <a:noFill/>
          <a:ln w="9525">
            <a:noFill/>
            <a:miter lim="800000"/>
            <a:headEnd/>
            <a:tailEnd/>
          </a:ln>
        </p:spPr>
      </p:pic>
      <p:pic>
        <p:nvPicPr>
          <p:cNvPr id="24589" name="图片 5"/>
          <p:cNvPicPr>
            <a:picLocks noChangeAspect="1"/>
          </p:cNvPicPr>
          <p:nvPr/>
        </p:nvPicPr>
        <p:blipFill>
          <a:blip r:embed="rId6"/>
          <a:srcRect/>
          <a:stretch>
            <a:fillRect/>
          </a:stretch>
        </p:blipFill>
        <p:spPr bwMode="auto">
          <a:xfrm>
            <a:off x="3235325" y="2263775"/>
            <a:ext cx="1366838" cy="636588"/>
          </a:xfrm>
          <a:prstGeom prst="rect">
            <a:avLst/>
          </a:prstGeom>
          <a:noFill/>
          <a:ln w="9525">
            <a:noFill/>
            <a:miter lim="800000"/>
            <a:headEnd/>
            <a:tailEnd/>
          </a:ln>
        </p:spPr>
      </p:pic>
      <p:pic>
        <p:nvPicPr>
          <p:cNvPr id="24590" name="图片 9"/>
          <p:cNvPicPr>
            <a:picLocks noChangeAspect="1"/>
          </p:cNvPicPr>
          <p:nvPr/>
        </p:nvPicPr>
        <p:blipFill>
          <a:blip r:embed="rId7"/>
          <a:srcRect/>
          <a:stretch>
            <a:fillRect/>
          </a:stretch>
        </p:blipFill>
        <p:spPr bwMode="auto">
          <a:xfrm>
            <a:off x="7608888" y="3341688"/>
            <a:ext cx="344487" cy="735012"/>
          </a:xfrm>
          <a:prstGeom prst="rect">
            <a:avLst/>
          </a:prstGeom>
          <a:noFill/>
          <a:ln w="9525">
            <a:noFill/>
            <a:miter lim="800000"/>
            <a:headEnd/>
            <a:tailEnd/>
          </a:ln>
        </p:spPr>
      </p:pic>
      <p:pic>
        <p:nvPicPr>
          <p:cNvPr id="24591" name="图片 12"/>
          <p:cNvPicPr>
            <a:picLocks noChangeAspect="1"/>
          </p:cNvPicPr>
          <p:nvPr/>
        </p:nvPicPr>
        <p:blipFill>
          <a:blip r:embed="rId8"/>
          <a:srcRect/>
          <a:stretch>
            <a:fillRect/>
          </a:stretch>
        </p:blipFill>
        <p:spPr bwMode="auto">
          <a:xfrm>
            <a:off x="8034338" y="3308350"/>
            <a:ext cx="323850" cy="801688"/>
          </a:xfrm>
          <a:prstGeom prst="rect">
            <a:avLst/>
          </a:prstGeom>
          <a:noFill/>
          <a:ln w="9525">
            <a:noFill/>
            <a:miter lim="800000"/>
            <a:headEnd/>
            <a:tailEnd/>
          </a:ln>
        </p:spPr>
      </p:pic>
      <p:pic>
        <p:nvPicPr>
          <p:cNvPr id="24592" name="图片 15"/>
          <p:cNvPicPr>
            <a:picLocks noChangeAspect="1"/>
          </p:cNvPicPr>
          <p:nvPr/>
        </p:nvPicPr>
        <p:blipFill>
          <a:blip r:embed="rId9"/>
          <a:srcRect/>
          <a:stretch>
            <a:fillRect/>
          </a:stretch>
        </p:blipFill>
        <p:spPr bwMode="auto">
          <a:xfrm>
            <a:off x="7858125" y="4189413"/>
            <a:ext cx="309563" cy="327025"/>
          </a:xfrm>
          <a:prstGeom prst="rect">
            <a:avLst/>
          </a:prstGeom>
          <a:noFill/>
          <a:ln w="9525">
            <a:noFill/>
            <a:miter lim="800000"/>
            <a:headEnd/>
            <a:tailEnd/>
          </a:ln>
        </p:spPr>
      </p:pic>
      <p:pic>
        <p:nvPicPr>
          <p:cNvPr id="24593" name="图片 18"/>
          <p:cNvPicPr>
            <a:picLocks noChangeAspect="1"/>
          </p:cNvPicPr>
          <p:nvPr/>
        </p:nvPicPr>
        <p:blipFill>
          <a:blip r:embed="rId10"/>
          <a:srcRect/>
          <a:stretch>
            <a:fillRect/>
          </a:stretch>
        </p:blipFill>
        <p:spPr bwMode="auto">
          <a:xfrm>
            <a:off x="663575" y="4792663"/>
            <a:ext cx="1638300" cy="1644650"/>
          </a:xfrm>
          <a:prstGeom prst="rect">
            <a:avLst/>
          </a:prstGeom>
          <a:noFill/>
          <a:ln w="9525">
            <a:noFill/>
            <a:miter lim="800000"/>
            <a:headEnd/>
            <a:tailEnd/>
          </a:ln>
        </p:spPr>
      </p:pic>
      <p:grpSp>
        <p:nvGrpSpPr>
          <p:cNvPr id="21" name="组合 22"/>
          <p:cNvGrpSpPr/>
          <p:nvPr/>
        </p:nvGrpSpPr>
        <p:grpSpPr>
          <a:xfrm>
            <a:off x="3089275" y="4975860"/>
            <a:ext cx="2682875" cy="1461770"/>
            <a:chOff x="2072433" y="511758"/>
            <a:chExt cx="2009463" cy="1267904"/>
          </a:xfrm>
          <a:gradFill>
            <a:gsLst>
              <a:gs pos="0">
                <a:srgbClr val="007BD3"/>
              </a:gs>
              <a:gs pos="100000">
                <a:srgbClr val="034373"/>
              </a:gs>
            </a:gsLst>
            <a:lin scaled="0"/>
          </a:gradFill>
        </p:grpSpPr>
        <p:sp>
          <p:nvSpPr>
            <p:cNvPr id="22" name="矩形 21"/>
            <p:cNvSpPr/>
            <p:nvPr/>
          </p:nvSpPr>
          <p:spPr>
            <a:xfrm>
              <a:off x="2072433" y="511758"/>
              <a:ext cx="2009463" cy="1267904"/>
            </a:xfrm>
            <a:prstGeom prst="rect">
              <a:avLst/>
            </a:prstGeom>
            <a:grp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sz="1870">
                <a:solidFill>
                  <a:sysClr val="window" lastClr="FFFFFF"/>
                </a:solidFill>
                <a:latin typeface="+mj-ea"/>
                <a:ea typeface="+mj-ea"/>
              </a:endParaRPr>
            </a:p>
          </p:txBody>
        </p:sp>
        <p:sp>
          <p:nvSpPr>
            <p:cNvPr id="23" name="TextBox 18"/>
            <p:cNvSpPr txBox="1">
              <a:spLocks noChangeArrowheads="1"/>
            </p:cNvSpPr>
            <p:nvPr/>
          </p:nvSpPr>
          <p:spPr bwMode="auto">
            <a:xfrm flipH="1">
              <a:off x="2653155" y="612001"/>
              <a:ext cx="1059665" cy="328267"/>
            </a:xfrm>
            <a:prstGeom prst="rect">
              <a:avLst/>
            </a:prstGeom>
            <a:grpFill/>
            <a:ln>
              <a:noFill/>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zh-CN" altLang="en-US" sz="1870" kern="0" dirty="0">
                  <a:solidFill>
                    <a:sysClr val="window" lastClr="FFFFFF">
                      <a:lumMod val="95000"/>
                    </a:sysClr>
                  </a:solidFill>
                  <a:latin typeface="+mj-ea"/>
                  <a:ea typeface="+mj-ea"/>
                </a:rPr>
                <a:t>出库结果</a:t>
              </a:r>
            </a:p>
          </p:txBody>
        </p:sp>
      </p:grpSp>
      <p:pic>
        <p:nvPicPr>
          <p:cNvPr id="24595" name="图片 23"/>
          <p:cNvPicPr>
            <a:picLocks noChangeAspect="1"/>
          </p:cNvPicPr>
          <p:nvPr/>
        </p:nvPicPr>
        <p:blipFill>
          <a:blip r:embed="rId11"/>
          <a:srcRect/>
          <a:stretch>
            <a:fillRect/>
          </a:stretch>
        </p:blipFill>
        <p:spPr bwMode="auto">
          <a:xfrm>
            <a:off x="4497388" y="5480050"/>
            <a:ext cx="1001712" cy="485775"/>
          </a:xfrm>
          <a:prstGeom prst="rect">
            <a:avLst/>
          </a:prstGeom>
          <a:noFill/>
          <a:ln w="9525">
            <a:noFill/>
            <a:miter lim="800000"/>
            <a:headEnd/>
            <a:tailEnd/>
          </a:ln>
        </p:spPr>
      </p:pic>
      <p:pic>
        <p:nvPicPr>
          <p:cNvPr id="24596" name="图片 19"/>
          <p:cNvPicPr>
            <a:picLocks noChangeAspect="1"/>
          </p:cNvPicPr>
          <p:nvPr/>
        </p:nvPicPr>
        <p:blipFill>
          <a:blip r:embed="rId12"/>
          <a:srcRect/>
          <a:stretch>
            <a:fillRect/>
          </a:stretch>
        </p:blipFill>
        <p:spPr bwMode="auto">
          <a:xfrm>
            <a:off x="3427413" y="5495925"/>
            <a:ext cx="982662" cy="454025"/>
          </a:xfrm>
          <a:prstGeom prst="rect">
            <a:avLst/>
          </a:prstGeom>
          <a:noFill/>
          <a:ln w="9525">
            <a:noFill/>
            <a:miter lim="800000"/>
            <a:headEnd/>
            <a:tailEnd/>
          </a:ln>
        </p:spPr>
      </p:pic>
      <p:pic>
        <p:nvPicPr>
          <p:cNvPr id="24597" name="图片 26"/>
          <p:cNvPicPr>
            <a:picLocks noChangeAspect="1"/>
          </p:cNvPicPr>
          <p:nvPr/>
        </p:nvPicPr>
        <p:blipFill>
          <a:blip r:embed="rId10"/>
          <a:srcRect/>
          <a:stretch>
            <a:fillRect/>
          </a:stretch>
        </p:blipFill>
        <p:spPr bwMode="auto">
          <a:xfrm>
            <a:off x="6438900" y="4792663"/>
            <a:ext cx="1638300" cy="1644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25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 calcmode="lin" valueType="num">
                                      <p:cBhvr>
                                        <p:cTn id="15" dur="500" fill="hold"/>
                                        <p:tgtEl>
                                          <p:spTgt spid="3"/>
                                        </p:tgtEl>
                                        <p:attrNameLst>
                                          <p:attrName>ppt_x</p:attrName>
                                        </p:attrNameLst>
                                      </p:cBhvr>
                                      <p:tavLst>
                                        <p:tav tm="0">
                                          <p:val>
                                            <p:fltVal val="0.5"/>
                                          </p:val>
                                        </p:tav>
                                        <p:tav tm="100000">
                                          <p:val>
                                            <p:strVal val="#ppt_x"/>
                                          </p:val>
                                        </p:tav>
                                      </p:tavLst>
                                    </p:anim>
                                    <p:anim calcmode="lin" valueType="num">
                                      <p:cBhvr>
                                        <p:cTn id="16" dur="50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ppt_x</p:attrName>
                                        </p:attrNameLst>
                                      </p:cBhvr>
                                      <p:tavLst>
                                        <p:tav tm="0">
                                          <p:val>
                                            <p:fltVal val="0.5"/>
                                          </p:val>
                                        </p:tav>
                                        <p:tav tm="100000">
                                          <p:val>
                                            <p:strVal val="#ppt_x"/>
                                          </p:val>
                                        </p:tav>
                                      </p:tavLst>
                                    </p:anim>
                                    <p:anim calcmode="lin" valueType="num">
                                      <p:cBhvr>
                                        <p:cTn id="22" dur="500" fill="hold"/>
                                        <p:tgtEl>
                                          <p:spTgt spid="9"/>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75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 calcmode="lin" valueType="num">
                                      <p:cBhvr>
                                        <p:cTn id="33" dur="500" fill="hold"/>
                                        <p:tgtEl>
                                          <p:spTgt spid="7"/>
                                        </p:tgtEl>
                                        <p:attrNameLst>
                                          <p:attrName>ppt_x</p:attrName>
                                        </p:attrNameLst>
                                      </p:cBhvr>
                                      <p:tavLst>
                                        <p:tav tm="0">
                                          <p:val>
                                            <p:fltVal val="0.5"/>
                                          </p:val>
                                        </p:tav>
                                        <p:tav tm="100000">
                                          <p:val>
                                            <p:strVal val="#ppt_x"/>
                                          </p:val>
                                        </p:tav>
                                      </p:tavLst>
                                    </p:anim>
                                    <p:anim calcmode="lin" valueType="num">
                                      <p:cBhvr>
                                        <p:cTn id="34" dur="500" fill="hold"/>
                                        <p:tgtEl>
                                          <p:spTgt spid="7"/>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100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 calcmode="lin" valueType="num">
                                      <p:cBhvr>
                                        <p:cTn id="39" dur="500" fill="hold"/>
                                        <p:tgtEl>
                                          <p:spTgt spid="2"/>
                                        </p:tgtEl>
                                        <p:attrNameLst>
                                          <p:attrName>ppt_x</p:attrName>
                                        </p:attrNameLst>
                                      </p:cBhvr>
                                      <p:tavLst>
                                        <p:tav tm="0">
                                          <p:val>
                                            <p:fltVal val="0.5"/>
                                          </p:val>
                                        </p:tav>
                                        <p:tav tm="100000">
                                          <p:val>
                                            <p:strVal val="#ppt_x"/>
                                          </p:val>
                                        </p:tav>
                                      </p:tavLst>
                                    </p:anim>
                                    <p:anim calcmode="lin" valueType="num">
                                      <p:cBhvr>
                                        <p:cTn id="40" dur="500" fill="hold"/>
                                        <p:tgtEl>
                                          <p:spTgt spid="2"/>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3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 calcmode="lin" valueType="num">
                                      <p:cBhvr>
                                        <p:cTn id="45" dur="500" fill="hold"/>
                                        <p:tgtEl>
                                          <p:spTgt spid="21"/>
                                        </p:tgtEl>
                                        <p:attrNameLst>
                                          <p:attrName>ppt_x</p:attrName>
                                        </p:attrNameLst>
                                      </p:cBhvr>
                                      <p:tavLst>
                                        <p:tav tm="0">
                                          <p:val>
                                            <p:fltVal val="0.5"/>
                                          </p:val>
                                        </p:tav>
                                        <p:tav tm="100000">
                                          <p:val>
                                            <p:strVal val="#ppt_x"/>
                                          </p:val>
                                        </p:tav>
                                      </p:tavLst>
                                    </p:anim>
                                    <p:anim calcmode="lin" valueType="num">
                                      <p:cBhvr>
                                        <p:cTn id="46"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23520" y="2093595"/>
            <a:ext cx="8416925" cy="1696720"/>
          </a:xfrm>
          <a:prstGeom prst="rect">
            <a:avLst/>
          </a:prstGeom>
          <a:gradFill flip="none" rotWithShape="1">
            <a:gsLst>
              <a:gs pos="100000">
                <a:srgbClr val="1AAAFF">
                  <a:alpha val="60000"/>
                </a:srgbClr>
              </a:gs>
              <a:gs pos="0">
                <a:srgbClr val="0048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604"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5605"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5606"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5607"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pic>
        <p:nvPicPr>
          <p:cNvPr id="4" name="图片占位符 9"/>
          <p:cNvPicPr>
            <a:picLocks noChangeAspect="1"/>
          </p:cNvPicPr>
          <p:nvPr/>
        </p:nvPicPr>
        <p:blipFill>
          <a:blip r:embed="rId3"/>
          <a:srcRect l="19642" r="19642"/>
          <a:stretch>
            <a:fillRect/>
          </a:stretch>
        </p:blipFill>
        <p:spPr>
          <a:xfrm>
            <a:off x="1211263" y="1246188"/>
            <a:ext cx="1208087" cy="1443037"/>
          </a:xfrm>
          <a:prstGeom prst="rect">
            <a:avLst/>
          </a:prstGeom>
          <a:effectLst>
            <a:outerShdw blurRad="254000" sx="102000" sy="102000" algn="ctr" rotWithShape="0">
              <a:prstClr val="black">
                <a:alpha val="35000"/>
              </a:prstClr>
            </a:outerShdw>
          </a:effectLst>
        </p:spPr>
      </p:pic>
      <p:pic>
        <p:nvPicPr>
          <p:cNvPr id="5" name="图片占位符 7"/>
          <p:cNvPicPr>
            <a:picLocks noChangeAspect="1"/>
          </p:cNvPicPr>
          <p:nvPr/>
        </p:nvPicPr>
        <p:blipFill>
          <a:blip r:embed="rId4"/>
          <a:srcRect l="22919" r="22919"/>
          <a:stretch>
            <a:fillRect/>
          </a:stretch>
        </p:blipFill>
        <p:spPr>
          <a:xfrm>
            <a:off x="3803650" y="1246188"/>
            <a:ext cx="1209675" cy="1443037"/>
          </a:xfrm>
          <a:prstGeom prst="rect">
            <a:avLst/>
          </a:prstGeom>
          <a:effectLst>
            <a:outerShdw blurRad="254000" sx="102000" sy="102000" algn="ctr" rotWithShape="0">
              <a:prstClr val="black">
                <a:alpha val="35000"/>
              </a:prstClr>
            </a:outerShdw>
          </a:effectLst>
        </p:spPr>
      </p:pic>
      <p:pic>
        <p:nvPicPr>
          <p:cNvPr id="6" name="图片占位符 5"/>
          <p:cNvPicPr>
            <a:picLocks noChangeAspect="1"/>
          </p:cNvPicPr>
          <p:nvPr/>
        </p:nvPicPr>
        <p:blipFill>
          <a:blip r:embed="rId5"/>
          <a:srcRect l="21145" r="21145"/>
          <a:stretch>
            <a:fillRect/>
          </a:stretch>
        </p:blipFill>
        <p:spPr>
          <a:xfrm>
            <a:off x="6873875" y="1246188"/>
            <a:ext cx="1208088" cy="1443037"/>
          </a:xfrm>
          <a:custGeom>
            <a:avLst/>
            <a:gdLst>
              <a:gd name="connsiteX0" fmla="*/ 0 w 4351338"/>
              <a:gd name="connsiteY0" fmla="*/ 2463800 h 4927600"/>
              <a:gd name="connsiteX1" fmla="*/ 1087835 w 4351338"/>
              <a:gd name="connsiteY1" fmla="*/ 1 h 4927600"/>
              <a:gd name="connsiteX2" fmla="*/ 3263504 w 4351338"/>
              <a:gd name="connsiteY2" fmla="*/ 1 h 4927600"/>
              <a:gd name="connsiteX3" fmla="*/ 4351338 w 4351338"/>
              <a:gd name="connsiteY3" fmla="*/ 2463800 h 4927600"/>
              <a:gd name="connsiteX4" fmla="*/ 3263504 w 4351338"/>
              <a:gd name="connsiteY4" fmla="*/ 4927599 h 4927600"/>
              <a:gd name="connsiteX5" fmla="*/ 1087835 w 4351338"/>
              <a:gd name="connsiteY5" fmla="*/ 4927599 h 4927600"/>
              <a:gd name="connsiteX6" fmla="*/ 0 w 4351338"/>
              <a:gd name="connsiteY6" fmla="*/ 2463800 h 4927600"/>
              <a:gd name="connsiteX0-1" fmla="*/ 0 w 4351338"/>
              <a:gd name="connsiteY0-2" fmla="*/ 2475830 h 4939629"/>
              <a:gd name="connsiteX1-3" fmla="*/ 2122551 w 4351338"/>
              <a:gd name="connsiteY1-4" fmla="*/ 0 h 4939629"/>
              <a:gd name="connsiteX2-5" fmla="*/ 3263504 w 4351338"/>
              <a:gd name="connsiteY2-6" fmla="*/ 12031 h 4939629"/>
              <a:gd name="connsiteX3-7" fmla="*/ 4351338 w 4351338"/>
              <a:gd name="connsiteY3-8" fmla="*/ 2475830 h 4939629"/>
              <a:gd name="connsiteX4-9" fmla="*/ 3263504 w 4351338"/>
              <a:gd name="connsiteY4-10" fmla="*/ 4939629 h 4939629"/>
              <a:gd name="connsiteX5-11" fmla="*/ 1087835 w 4351338"/>
              <a:gd name="connsiteY5-12" fmla="*/ 4939629 h 4939629"/>
              <a:gd name="connsiteX6-13" fmla="*/ 0 w 4351338"/>
              <a:gd name="connsiteY6-14" fmla="*/ 2475830 h 4939629"/>
              <a:gd name="connsiteX0-15" fmla="*/ 0 w 4291180"/>
              <a:gd name="connsiteY0-16" fmla="*/ 2475830 h 4939629"/>
              <a:gd name="connsiteX1-17" fmla="*/ 2122551 w 4291180"/>
              <a:gd name="connsiteY1-18" fmla="*/ 0 h 4939629"/>
              <a:gd name="connsiteX2-19" fmla="*/ 3263504 w 4291180"/>
              <a:gd name="connsiteY2-20" fmla="*/ 12031 h 4939629"/>
              <a:gd name="connsiteX3-21" fmla="*/ 4291180 w 4291180"/>
              <a:gd name="connsiteY3-22" fmla="*/ 1236577 h 4939629"/>
              <a:gd name="connsiteX4-23" fmla="*/ 3263504 w 4291180"/>
              <a:gd name="connsiteY4-24" fmla="*/ 4939629 h 4939629"/>
              <a:gd name="connsiteX5-25" fmla="*/ 1087835 w 4291180"/>
              <a:gd name="connsiteY5-26" fmla="*/ 4939629 h 4939629"/>
              <a:gd name="connsiteX6-27" fmla="*/ 0 w 4291180"/>
              <a:gd name="connsiteY6-28" fmla="*/ 2475830 h 4939629"/>
              <a:gd name="connsiteX0-29" fmla="*/ 0 w 4243053"/>
              <a:gd name="connsiteY0-30" fmla="*/ 1236578 h 4939629"/>
              <a:gd name="connsiteX1-31" fmla="*/ 2074424 w 4243053"/>
              <a:gd name="connsiteY1-32" fmla="*/ 0 h 4939629"/>
              <a:gd name="connsiteX2-33" fmla="*/ 3215377 w 4243053"/>
              <a:gd name="connsiteY2-34" fmla="*/ 12031 h 4939629"/>
              <a:gd name="connsiteX3-35" fmla="*/ 4243053 w 4243053"/>
              <a:gd name="connsiteY3-36" fmla="*/ 1236577 h 4939629"/>
              <a:gd name="connsiteX4-37" fmla="*/ 3215377 w 4243053"/>
              <a:gd name="connsiteY4-38" fmla="*/ 4939629 h 4939629"/>
              <a:gd name="connsiteX5-39" fmla="*/ 1039708 w 4243053"/>
              <a:gd name="connsiteY5-40" fmla="*/ 4939629 h 4939629"/>
              <a:gd name="connsiteX6-41" fmla="*/ 0 w 4243053"/>
              <a:gd name="connsiteY6-42" fmla="*/ 1236578 h 4939629"/>
              <a:gd name="connsiteX0-43" fmla="*/ 0 w 4243053"/>
              <a:gd name="connsiteY0-44" fmla="*/ 1236578 h 4939629"/>
              <a:gd name="connsiteX1-45" fmla="*/ 2074424 w 4243053"/>
              <a:gd name="connsiteY1-46" fmla="*/ 0 h 4939629"/>
              <a:gd name="connsiteX2-47" fmla="*/ 3215377 w 4243053"/>
              <a:gd name="connsiteY2-48" fmla="*/ 12031 h 4939629"/>
              <a:gd name="connsiteX3-49" fmla="*/ 4243053 w 4243053"/>
              <a:gd name="connsiteY3-50" fmla="*/ 1236577 h 4939629"/>
              <a:gd name="connsiteX4-51" fmla="*/ 3215377 w 4243053"/>
              <a:gd name="connsiteY4-52" fmla="*/ 4939629 h 4939629"/>
              <a:gd name="connsiteX5-53" fmla="*/ 4993 w 4243053"/>
              <a:gd name="connsiteY5-54" fmla="*/ 3712408 h 4939629"/>
              <a:gd name="connsiteX6-55" fmla="*/ 0 w 4243053"/>
              <a:gd name="connsiteY6-56" fmla="*/ 1236578 h 4939629"/>
              <a:gd name="connsiteX0-57" fmla="*/ 0 w 4243053"/>
              <a:gd name="connsiteY0-58" fmla="*/ 1236578 h 4927597"/>
              <a:gd name="connsiteX1-59" fmla="*/ 2074424 w 4243053"/>
              <a:gd name="connsiteY1-60" fmla="*/ 0 h 4927597"/>
              <a:gd name="connsiteX2-61" fmla="*/ 3215377 w 4243053"/>
              <a:gd name="connsiteY2-62" fmla="*/ 12031 h 4927597"/>
              <a:gd name="connsiteX3-63" fmla="*/ 4243053 w 4243053"/>
              <a:gd name="connsiteY3-64" fmla="*/ 1236577 h 4927597"/>
              <a:gd name="connsiteX4-65" fmla="*/ 2144567 w 4243053"/>
              <a:gd name="connsiteY4-66" fmla="*/ 4927597 h 4927597"/>
              <a:gd name="connsiteX5-67" fmla="*/ 4993 w 4243053"/>
              <a:gd name="connsiteY5-68" fmla="*/ 3712408 h 4927597"/>
              <a:gd name="connsiteX6-69" fmla="*/ 0 w 4243053"/>
              <a:gd name="connsiteY6-70" fmla="*/ 1236578 h 4927597"/>
              <a:gd name="connsiteX0-71" fmla="*/ 0 w 4255085"/>
              <a:gd name="connsiteY0-72" fmla="*/ 1236578 h 4927597"/>
              <a:gd name="connsiteX1-73" fmla="*/ 2074424 w 4255085"/>
              <a:gd name="connsiteY1-74" fmla="*/ 0 h 4927597"/>
              <a:gd name="connsiteX2-75" fmla="*/ 3215377 w 4255085"/>
              <a:gd name="connsiteY2-76" fmla="*/ 12031 h 4927597"/>
              <a:gd name="connsiteX3-77" fmla="*/ 4255085 w 4255085"/>
              <a:gd name="connsiteY3-78" fmla="*/ 3703051 h 4927597"/>
              <a:gd name="connsiteX4-79" fmla="*/ 2144567 w 4255085"/>
              <a:gd name="connsiteY4-80" fmla="*/ 4927597 h 4927597"/>
              <a:gd name="connsiteX5-81" fmla="*/ 4993 w 4255085"/>
              <a:gd name="connsiteY5-82" fmla="*/ 3712408 h 4927597"/>
              <a:gd name="connsiteX6-83" fmla="*/ 0 w 4255085"/>
              <a:gd name="connsiteY6-84" fmla="*/ 1236578 h 4927597"/>
              <a:gd name="connsiteX0-85" fmla="*/ 0 w 4255085"/>
              <a:gd name="connsiteY0-86" fmla="*/ 1236578 h 4927597"/>
              <a:gd name="connsiteX1-87" fmla="*/ 2074424 w 4255085"/>
              <a:gd name="connsiteY1-88" fmla="*/ 0 h 4927597"/>
              <a:gd name="connsiteX2-89" fmla="*/ 4238062 w 4255085"/>
              <a:gd name="connsiteY2-90" fmla="*/ 1227220 h 4927597"/>
              <a:gd name="connsiteX3-91" fmla="*/ 4255085 w 4255085"/>
              <a:gd name="connsiteY3-92" fmla="*/ 3703051 h 4927597"/>
              <a:gd name="connsiteX4-93" fmla="*/ 2144567 w 4255085"/>
              <a:gd name="connsiteY4-94" fmla="*/ 4927597 h 4927597"/>
              <a:gd name="connsiteX5-95" fmla="*/ 4993 w 4255085"/>
              <a:gd name="connsiteY5-96" fmla="*/ 3712408 h 4927597"/>
              <a:gd name="connsiteX6-97" fmla="*/ 0 w 4255085"/>
              <a:gd name="connsiteY6-98" fmla="*/ 1236578 h 4927597"/>
              <a:gd name="connsiteX0-99" fmla="*/ 0 w 4255085"/>
              <a:gd name="connsiteY0-100" fmla="*/ 1219216 h 4910235"/>
              <a:gd name="connsiteX1-101" fmla="*/ 2114936 w 4255085"/>
              <a:gd name="connsiteY1-102" fmla="*/ 0 h 4910235"/>
              <a:gd name="connsiteX2-103" fmla="*/ 4238062 w 4255085"/>
              <a:gd name="connsiteY2-104" fmla="*/ 1209858 h 4910235"/>
              <a:gd name="connsiteX3-105" fmla="*/ 4255085 w 4255085"/>
              <a:gd name="connsiteY3-106" fmla="*/ 3685689 h 4910235"/>
              <a:gd name="connsiteX4-107" fmla="*/ 2144567 w 4255085"/>
              <a:gd name="connsiteY4-108" fmla="*/ 4910235 h 4910235"/>
              <a:gd name="connsiteX5-109" fmla="*/ 4993 w 4255085"/>
              <a:gd name="connsiteY5-110" fmla="*/ 3695046 h 4910235"/>
              <a:gd name="connsiteX6-111" fmla="*/ 0 w 4255085"/>
              <a:gd name="connsiteY6-112" fmla="*/ 1219216 h 4910235"/>
              <a:gd name="connsiteX0-113" fmla="*/ 0 w 4261211"/>
              <a:gd name="connsiteY0-114" fmla="*/ 1219216 h 4910235"/>
              <a:gd name="connsiteX1-115" fmla="*/ 2114936 w 4261211"/>
              <a:gd name="connsiteY1-116" fmla="*/ 0 h 4910235"/>
              <a:gd name="connsiteX2-117" fmla="*/ 4261211 w 4261211"/>
              <a:gd name="connsiteY2-118" fmla="*/ 1221433 h 4910235"/>
              <a:gd name="connsiteX3-119" fmla="*/ 4255085 w 4261211"/>
              <a:gd name="connsiteY3-120" fmla="*/ 3685689 h 4910235"/>
              <a:gd name="connsiteX4-121" fmla="*/ 2144567 w 4261211"/>
              <a:gd name="connsiteY4-122" fmla="*/ 4910235 h 4910235"/>
              <a:gd name="connsiteX5-123" fmla="*/ 4993 w 4261211"/>
              <a:gd name="connsiteY5-124" fmla="*/ 3695046 h 4910235"/>
              <a:gd name="connsiteX6-125" fmla="*/ 0 w 4261211"/>
              <a:gd name="connsiteY6-126" fmla="*/ 1219216 h 4910235"/>
              <a:gd name="connsiteX0-127" fmla="*/ 0 w 4266998"/>
              <a:gd name="connsiteY0-128" fmla="*/ 1219216 h 4910235"/>
              <a:gd name="connsiteX1-129" fmla="*/ 2120723 w 4266998"/>
              <a:gd name="connsiteY1-130" fmla="*/ 0 h 4910235"/>
              <a:gd name="connsiteX2-131" fmla="*/ 4266998 w 4266998"/>
              <a:gd name="connsiteY2-132" fmla="*/ 1221433 h 4910235"/>
              <a:gd name="connsiteX3-133" fmla="*/ 4260872 w 4266998"/>
              <a:gd name="connsiteY3-134" fmla="*/ 3685689 h 4910235"/>
              <a:gd name="connsiteX4-135" fmla="*/ 2150354 w 4266998"/>
              <a:gd name="connsiteY4-136" fmla="*/ 4910235 h 4910235"/>
              <a:gd name="connsiteX5-137" fmla="*/ 10780 w 4266998"/>
              <a:gd name="connsiteY5-138" fmla="*/ 3695046 h 4910235"/>
              <a:gd name="connsiteX6-139" fmla="*/ 0 w 4266998"/>
              <a:gd name="connsiteY6-140" fmla="*/ 1219216 h 4910235"/>
              <a:gd name="connsiteX0-141" fmla="*/ 1198 w 4268196"/>
              <a:gd name="connsiteY0-142" fmla="*/ 1219216 h 4910235"/>
              <a:gd name="connsiteX1-143" fmla="*/ 2121921 w 4268196"/>
              <a:gd name="connsiteY1-144" fmla="*/ 0 h 4910235"/>
              <a:gd name="connsiteX2-145" fmla="*/ 4268196 w 4268196"/>
              <a:gd name="connsiteY2-146" fmla="*/ 1221433 h 4910235"/>
              <a:gd name="connsiteX3-147" fmla="*/ 4262070 w 4268196"/>
              <a:gd name="connsiteY3-148" fmla="*/ 3685689 h 4910235"/>
              <a:gd name="connsiteX4-149" fmla="*/ 2151552 w 4268196"/>
              <a:gd name="connsiteY4-150" fmla="*/ 4910235 h 4910235"/>
              <a:gd name="connsiteX5-151" fmla="*/ 403 w 4268196"/>
              <a:gd name="connsiteY5-152" fmla="*/ 3689259 h 4910235"/>
              <a:gd name="connsiteX6-153" fmla="*/ 1198 w 4268196"/>
              <a:gd name="connsiteY6-154" fmla="*/ 1219216 h 4910235"/>
              <a:gd name="connsiteX0-155" fmla="*/ 1198 w 4268196"/>
              <a:gd name="connsiteY0-156" fmla="*/ 1219216 h 4921810"/>
              <a:gd name="connsiteX1-157" fmla="*/ 2121921 w 4268196"/>
              <a:gd name="connsiteY1-158" fmla="*/ 0 h 4921810"/>
              <a:gd name="connsiteX2-159" fmla="*/ 4268196 w 4268196"/>
              <a:gd name="connsiteY2-160" fmla="*/ 1221433 h 4921810"/>
              <a:gd name="connsiteX3-161" fmla="*/ 4262070 w 4268196"/>
              <a:gd name="connsiteY3-162" fmla="*/ 3685689 h 4921810"/>
              <a:gd name="connsiteX4-163" fmla="*/ 2134190 w 4268196"/>
              <a:gd name="connsiteY4-164" fmla="*/ 4921810 h 4921810"/>
              <a:gd name="connsiteX5-165" fmla="*/ 403 w 4268196"/>
              <a:gd name="connsiteY5-166" fmla="*/ 3689259 h 4921810"/>
              <a:gd name="connsiteX6-167" fmla="*/ 1198 w 4268196"/>
              <a:gd name="connsiteY6-168" fmla="*/ 1219216 h 492181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4268196" h="4921810">
                <a:moveTo>
                  <a:pt x="1198" y="1219216"/>
                </a:moveTo>
                <a:lnTo>
                  <a:pt x="2121921" y="0"/>
                </a:lnTo>
                <a:lnTo>
                  <a:pt x="4268196" y="1221433"/>
                </a:lnTo>
                <a:lnTo>
                  <a:pt x="4262070" y="3685689"/>
                </a:lnTo>
                <a:lnTo>
                  <a:pt x="2134190" y="4921810"/>
                </a:lnTo>
                <a:lnTo>
                  <a:pt x="403" y="3689259"/>
                </a:lnTo>
                <a:cubicBezTo>
                  <a:pt x="-1261" y="2863982"/>
                  <a:pt x="2862" y="2044493"/>
                  <a:pt x="1198" y="1219216"/>
                </a:cubicBezTo>
                <a:close/>
              </a:path>
            </a:pathLst>
          </a:custGeom>
          <a:effectLst>
            <a:outerShdw blurRad="254000" sx="102000" sy="102000" algn="ctr" rotWithShape="0">
              <a:prstClr val="black">
                <a:alpha val="35000"/>
              </a:prstClr>
            </a:outerShdw>
          </a:effectLst>
        </p:spPr>
      </p:pic>
      <p:sp>
        <p:nvSpPr>
          <p:cNvPr id="25611" name="TextBox 11"/>
          <p:cNvSpPr txBox="1">
            <a:spLocks noChangeArrowheads="1"/>
          </p:cNvSpPr>
          <p:nvPr/>
        </p:nvSpPr>
        <p:spPr bwMode="auto">
          <a:xfrm>
            <a:off x="1125538" y="2905125"/>
            <a:ext cx="1871662" cy="298450"/>
          </a:xfrm>
          <a:prstGeom prst="rect">
            <a:avLst/>
          </a:prstGeom>
          <a:noFill/>
          <a:ln w="9525">
            <a:noFill/>
            <a:miter lim="800000"/>
            <a:headEnd/>
            <a:tailEnd/>
          </a:ln>
        </p:spPr>
        <p:txBody>
          <a:bodyPr anchor="ctr">
            <a:spAutoFit/>
          </a:bodyPr>
          <a:lstStyle/>
          <a:p>
            <a:pPr indent="-457200">
              <a:lnSpc>
                <a:spcPct val="150000"/>
              </a:lnSpc>
            </a:pPr>
            <a:r>
              <a:rPr lang="zh-CN" altLang="en-US" sz="900">
                <a:solidFill>
                  <a:schemeClr val="bg1"/>
                </a:solidFill>
                <a:latin typeface="微软雅黑 Light"/>
                <a:ea typeface="微软雅黑 Light"/>
                <a:cs typeface="微软雅黑 Light"/>
              </a:rPr>
              <a:t>不同的仓库，库位之间转移</a:t>
            </a:r>
          </a:p>
        </p:txBody>
      </p:sp>
      <p:sp>
        <p:nvSpPr>
          <p:cNvPr id="13" name="矩形 12"/>
          <p:cNvSpPr/>
          <p:nvPr/>
        </p:nvSpPr>
        <p:spPr>
          <a:xfrm>
            <a:off x="357188" y="2890838"/>
            <a:ext cx="939800"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调拨：</a:t>
            </a:r>
          </a:p>
        </p:txBody>
      </p:sp>
      <p:sp>
        <p:nvSpPr>
          <p:cNvPr id="10252" name="矩形 6"/>
          <p:cNvSpPr>
            <a:spLocks noChangeArrowheads="1"/>
          </p:cNvSpPr>
          <p:nvPr/>
        </p:nvSpPr>
        <p:spPr bwMode="auto">
          <a:xfrm>
            <a:off x="357188" y="214313"/>
            <a:ext cx="3536950" cy="522287"/>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仓库业务</a:t>
            </a:r>
            <a:r>
              <a:rPr lang="en-US" altLang="zh-CN" sz="2800">
                <a:latin typeface="微软雅黑" pitchFamily="34" charset="-122"/>
                <a:ea typeface="微软雅黑" pitchFamily="34" charset="-122"/>
              </a:rPr>
              <a:t>-</a:t>
            </a:r>
            <a:r>
              <a:rPr lang="zh-CN" altLang="en-US" sz="2800">
                <a:latin typeface="微软雅黑" pitchFamily="34" charset="-122"/>
                <a:ea typeface="微软雅黑" pitchFamily="34" charset="-122"/>
              </a:rPr>
              <a:t>调拨，盘点</a:t>
            </a:r>
          </a:p>
        </p:txBody>
      </p:sp>
      <p:sp>
        <p:nvSpPr>
          <p:cNvPr id="14" name="矩形 13"/>
          <p:cNvSpPr/>
          <p:nvPr/>
        </p:nvSpPr>
        <p:spPr>
          <a:xfrm>
            <a:off x="3771900" y="2963863"/>
            <a:ext cx="1320800"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操作界面</a:t>
            </a:r>
          </a:p>
        </p:txBody>
      </p:sp>
      <p:grpSp>
        <p:nvGrpSpPr>
          <p:cNvPr id="25615" name="组合 31"/>
          <p:cNvGrpSpPr>
            <a:grpSpLocks/>
          </p:cNvGrpSpPr>
          <p:nvPr/>
        </p:nvGrpSpPr>
        <p:grpSpPr bwMode="auto">
          <a:xfrm>
            <a:off x="2997200" y="4398963"/>
            <a:ext cx="2630488" cy="1428750"/>
            <a:chOff x="4944" y="6954"/>
            <a:chExt cx="4143" cy="2251"/>
          </a:xfrm>
        </p:grpSpPr>
        <p:pic>
          <p:nvPicPr>
            <p:cNvPr id="25627" name="图片 1"/>
            <p:cNvPicPr>
              <a:picLocks noChangeAspect="1"/>
            </p:cNvPicPr>
            <p:nvPr/>
          </p:nvPicPr>
          <p:blipFill>
            <a:blip r:embed="rId6"/>
            <a:srcRect/>
            <a:stretch>
              <a:fillRect/>
            </a:stretch>
          </p:blipFill>
          <p:spPr bwMode="auto">
            <a:xfrm>
              <a:off x="5042" y="7563"/>
              <a:ext cx="1802" cy="1035"/>
            </a:xfrm>
            <a:prstGeom prst="rect">
              <a:avLst/>
            </a:prstGeom>
            <a:noFill/>
            <a:ln w="9525">
              <a:noFill/>
              <a:miter lim="800000"/>
              <a:headEnd/>
              <a:tailEnd/>
            </a:ln>
          </p:spPr>
        </p:pic>
        <p:sp>
          <p:nvSpPr>
            <p:cNvPr id="69" name="矩形 68"/>
            <p:cNvSpPr/>
            <p:nvPr/>
          </p:nvSpPr>
          <p:spPr>
            <a:xfrm>
              <a:off x="4944" y="6954"/>
              <a:ext cx="4143" cy="225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0" name="矩形 69"/>
            <p:cNvSpPr/>
            <p:nvPr/>
          </p:nvSpPr>
          <p:spPr>
            <a:xfrm>
              <a:off x="5042" y="7069"/>
              <a:ext cx="3948" cy="20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31" name="矩形 30"/>
          <p:cNvSpPr/>
          <p:nvPr/>
        </p:nvSpPr>
        <p:spPr>
          <a:xfrm>
            <a:off x="6818313" y="3057525"/>
            <a:ext cx="1319212"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操作结果</a:t>
            </a:r>
          </a:p>
        </p:txBody>
      </p:sp>
      <p:grpSp>
        <p:nvGrpSpPr>
          <p:cNvPr id="25617" name="组合 44"/>
          <p:cNvGrpSpPr>
            <a:grpSpLocks/>
          </p:cNvGrpSpPr>
          <p:nvPr/>
        </p:nvGrpSpPr>
        <p:grpSpPr bwMode="auto">
          <a:xfrm>
            <a:off x="5962650" y="4398963"/>
            <a:ext cx="2678113" cy="1428750"/>
            <a:chOff x="9389" y="6927"/>
            <a:chExt cx="4218" cy="2251"/>
          </a:xfrm>
        </p:grpSpPr>
        <p:sp>
          <p:nvSpPr>
            <p:cNvPr id="35" name="矩形 34"/>
            <p:cNvSpPr/>
            <p:nvPr/>
          </p:nvSpPr>
          <p:spPr>
            <a:xfrm>
              <a:off x="9389" y="6927"/>
              <a:ext cx="4218" cy="225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35"/>
            <p:cNvSpPr/>
            <p:nvPr/>
          </p:nvSpPr>
          <p:spPr>
            <a:xfrm>
              <a:off x="9524" y="7042"/>
              <a:ext cx="3948" cy="20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pic>
        <p:nvPicPr>
          <p:cNvPr id="25618" name="图片 43"/>
          <p:cNvPicPr>
            <a:picLocks noChangeAspect="1"/>
          </p:cNvPicPr>
          <p:nvPr/>
        </p:nvPicPr>
        <p:blipFill>
          <a:blip r:embed="rId7"/>
          <a:srcRect/>
          <a:stretch>
            <a:fillRect/>
          </a:stretch>
        </p:blipFill>
        <p:spPr bwMode="auto">
          <a:xfrm>
            <a:off x="223838" y="4398963"/>
            <a:ext cx="2600325" cy="1430337"/>
          </a:xfrm>
          <a:prstGeom prst="rect">
            <a:avLst/>
          </a:prstGeom>
          <a:noFill/>
          <a:ln w="9525">
            <a:noFill/>
            <a:miter lim="800000"/>
            <a:headEnd/>
            <a:tailEnd/>
          </a:ln>
        </p:spPr>
      </p:pic>
      <p:sp>
        <p:nvSpPr>
          <p:cNvPr id="7" name="矩形 6"/>
          <p:cNvSpPr/>
          <p:nvPr/>
        </p:nvSpPr>
        <p:spPr>
          <a:xfrm>
            <a:off x="393700" y="3244850"/>
            <a:ext cx="831850" cy="368300"/>
          </a:xfrm>
          <a:prstGeom prst="rect">
            <a:avLst/>
          </a:prstGeom>
        </p:spPr>
        <p:txBody>
          <a:bodyPr>
            <a:spAutoFit/>
          </a:bodyPr>
          <a:lstStyle/>
          <a:p>
            <a:pPr algn="ctr" fontAlgn="auto">
              <a:spcBef>
                <a:spcPts val="0"/>
              </a:spcBef>
              <a:spcAft>
                <a:spcPts val="0"/>
              </a:spcAft>
              <a:defRPr/>
            </a:pPr>
            <a:r>
              <a:rPr lang="zh-CN" altLang="zh-CN" kern="0" dirty="0">
                <a:solidFill>
                  <a:schemeClr val="bg1"/>
                </a:solidFill>
                <a:latin typeface="方正大标宋简体" panose="02010601030101010101" pitchFamily="2" charset="-122"/>
                <a:ea typeface="方正大标宋简体" panose="02010601030101010101" pitchFamily="2" charset="-122"/>
                <a:cs typeface="Times New Roman" panose="02020603050405020304" pitchFamily="18" charset="0"/>
              </a:rPr>
              <a:t>盘点：</a:t>
            </a:r>
          </a:p>
        </p:txBody>
      </p:sp>
      <p:sp>
        <p:nvSpPr>
          <p:cNvPr id="25620" name="TextBox 11"/>
          <p:cNvSpPr txBox="1">
            <a:spLocks noChangeArrowheads="1"/>
          </p:cNvSpPr>
          <p:nvPr/>
        </p:nvSpPr>
        <p:spPr bwMode="auto">
          <a:xfrm>
            <a:off x="1139825" y="3155950"/>
            <a:ext cx="1871663" cy="506413"/>
          </a:xfrm>
          <a:prstGeom prst="rect">
            <a:avLst/>
          </a:prstGeom>
          <a:noFill/>
          <a:ln w="9525">
            <a:noFill/>
            <a:miter lim="800000"/>
            <a:headEnd/>
            <a:tailEnd/>
          </a:ln>
        </p:spPr>
        <p:txBody>
          <a:bodyPr anchor="ctr">
            <a:spAutoFit/>
          </a:bodyPr>
          <a:lstStyle/>
          <a:p>
            <a:pPr indent="-457200">
              <a:lnSpc>
                <a:spcPct val="150000"/>
              </a:lnSpc>
            </a:pPr>
            <a:r>
              <a:rPr lang="zh-CN" altLang="en-US" sz="900">
                <a:solidFill>
                  <a:schemeClr val="bg1"/>
                </a:solidFill>
                <a:latin typeface="微软雅黑 Light"/>
                <a:ea typeface="微软雅黑 Light"/>
                <a:cs typeface="微软雅黑 Light"/>
              </a:rPr>
              <a:t>按照不同的盘点条件，进行仓库盘点，生成盘点差异</a:t>
            </a:r>
          </a:p>
        </p:txBody>
      </p:sp>
      <p:pic>
        <p:nvPicPr>
          <p:cNvPr id="25621" name="图片 8"/>
          <p:cNvPicPr>
            <a:picLocks noChangeAspect="1"/>
          </p:cNvPicPr>
          <p:nvPr/>
        </p:nvPicPr>
        <p:blipFill>
          <a:blip r:embed="rId8"/>
          <a:srcRect/>
          <a:stretch>
            <a:fillRect/>
          </a:stretch>
        </p:blipFill>
        <p:spPr bwMode="auto">
          <a:xfrm>
            <a:off x="3133725" y="4513263"/>
            <a:ext cx="1146175" cy="1200150"/>
          </a:xfrm>
          <a:prstGeom prst="rect">
            <a:avLst/>
          </a:prstGeom>
          <a:noFill/>
          <a:ln w="9525">
            <a:noFill/>
            <a:miter lim="800000"/>
            <a:headEnd/>
            <a:tailEnd/>
          </a:ln>
        </p:spPr>
      </p:pic>
      <p:pic>
        <p:nvPicPr>
          <p:cNvPr id="25622" name="图片 9"/>
          <p:cNvPicPr>
            <a:picLocks noChangeAspect="1"/>
          </p:cNvPicPr>
          <p:nvPr/>
        </p:nvPicPr>
        <p:blipFill>
          <a:blip r:embed="rId9"/>
          <a:srcRect/>
          <a:stretch>
            <a:fillRect/>
          </a:stretch>
        </p:blipFill>
        <p:spPr bwMode="auto">
          <a:xfrm>
            <a:off x="4279900" y="4611688"/>
            <a:ext cx="998538" cy="830262"/>
          </a:xfrm>
          <a:prstGeom prst="rect">
            <a:avLst/>
          </a:prstGeom>
          <a:noFill/>
          <a:ln w="9525">
            <a:noFill/>
            <a:miter lim="800000"/>
            <a:headEnd/>
            <a:tailEnd/>
          </a:ln>
        </p:spPr>
      </p:pic>
      <p:pic>
        <p:nvPicPr>
          <p:cNvPr id="25623" name="图片 11"/>
          <p:cNvPicPr>
            <a:picLocks noChangeAspect="1"/>
          </p:cNvPicPr>
          <p:nvPr/>
        </p:nvPicPr>
        <p:blipFill>
          <a:blip r:embed="rId10"/>
          <a:srcRect/>
          <a:stretch>
            <a:fillRect/>
          </a:stretch>
        </p:blipFill>
        <p:spPr bwMode="auto">
          <a:xfrm>
            <a:off x="6191250" y="4718050"/>
            <a:ext cx="788988" cy="792163"/>
          </a:xfrm>
          <a:prstGeom prst="rect">
            <a:avLst/>
          </a:prstGeom>
          <a:noFill/>
          <a:ln w="9525">
            <a:noFill/>
            <a:miter lim="800000"/>
            <a:headEnd/>
            <a:tailEnd/>
          </a:ln>
        </p:spPr>
      </p:pic>
      <p:pic>
        <p:nvPicPr>
          <p:cNvPr id="25624" name="图片 14"/>
          <p:cNvPicPr>
            <a:picLocks noChangeAspect="1"/>
          </p:cNvPicPr>
          <p:nvPr/>
        </p:nvPicPr>
        <p:blipFill>
          <a:blip r:embed="rId11"/>
          <a:srcRect/>
          <a:stretch>
            <a:fillRect/>
          </a:stretch>
        </p:blipFill>
        <p:spPr bwMode="auto">
          <a:xfrm>
            <a:off x="7505700" y="4741863"/>
            <a:ext cx="631825" cy="7461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252"/>
                                        </p:tgtEl>
                                        <p:attrNameLst>
                                          <p:attrName>style.visibility</p:attrName>
                                        </p:attrNameLst>
                                      </p:cBhvr>
                                      <p:to>
                                        <p:strVal val="visible"/>
                                      </p:to>
                                    </p:set>
                                    <p:animEffect transition="in" filter="blinds(horizontal)">
                                      <p:cBhvr>
                                        <p:cTn id="7" dur="500"/>
                                        <p:tgtEl>
                                          <p:spTgt spid="10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7650"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7651"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7652"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7653" name="矩形 6"/>
          <p:cNvSpPr>
            <a:spLocks noChangeArrowheads="1"/>
          </p:cNvSpPr>
          <p:nvPr/>
        </p:nvSpPr>
        <p:spPr bwMode="auto">
          <a:xfrm>
            <a:off x="357188" y="285750"/>
            <a:ext cx="1604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查询业务</a:t>
            </a:r>
          </a:p>
        </p:txBody>
      </p:sp>
      <p:grpSp>
        <p:nvGrpSpPr>
          <p:cNvPr id="27654" name="组合 26"/>
          <p:cNvGrpSpPr>
            <a:grpSpLocks/>
          </p:cNvGrpSpPr>
          <p:nvPr/>
        </p:nvGrpSpPr>
        <p:grpSpPr bwMode="auto">
          <a:xfrm>
            <a:off x="611188" y="1951038"/>
            <a:ext cx="8178800" cy="4251325"/>
            <a:chOff x="899592" y="1619275"/>
            <a:chExt cx="9569450" cy="4972121"/>
          </a:xfrm>
        </p:grpSpPr>
        <p:grpSp>
          <p:nvGrpSpPr>
            <p:cNvPr id="27662" name="组合 2"/>
            <p:cNvGrpSpPr>
              <a:grpSpLocks/>
            </p:cNvGrpSpPr>
            <p:nvPr/>
          </p:nvGrpSpPr>
          <p:grpSpPr bwMode="auto">
            <a:xfrm>
              <a:off x="899592" y="1628560"/>
              <a:ext cx="2919871" cy="3063938"/>
              <a:chOff x="1093538" y="1948491"/>
              <a:chExt cx="2187282" cy="2179060"/>
            </a:xfrm>
          </p:grpSpPr>
          <p:sp>
            <p:nvSpPr>
              <p:cNvPr id="8" name="五角星 18"/>
              <p:cNvSpPr/>
              <p:nvPr/>
            </p:nvSpPr>
            <p:spPr>
              <a:xfrm rot="2134838">
                <a:off x="1093538" y="1948489"/>
                <a:ext cx="2187282" cy="217873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grpSp>
            <p:nvGrpSpPr>
              <p:cNvPr id="4" name="组合 8"/>
              <p:cNvGrpSpPr/>
              <p:nvPr/>
            </p:nvGrpSpPr>
            <p:grpSpPr>
              <a:xfrm>
                <a:off x="1948151" y="2504403"/>
                <a:ext cx="497352" cy="490540"/>
                <a:chOff x="1912141" y="1824035"/>
                <a:chExt cx="488159" cy="490540"/>
              </a:xfrm>
              <a:solidFill>
                <a:srgbClr val="FFFFFF"/>
              </a:solidFill>
            </p:grpSpPr>
            <p:sp>
              <p:nvSpPr>
                <p:cNvPr id="11" name="饼形 10"/>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 name="饼形 11"/>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7674" name="TextBox 5"/>
              <p:cNvSpPr txBox="1">
                <a:spLocks noChangeArrowheads="1"/>
              </p:cNvSpPr>
              <p:nvPr/>
            </p:nvSpPr>
            <p:spPr bwMode="auto">
              <a:xfrm>
                <a:off x="1471831" y="2978275"/>
                <a:ext cx="1445953" cy="306389"/>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库存查询</a:t>
                </a:r>
              </a:p>
            </p:txBody>
          </p:sp>
        </p:grpSp>
        <p:grpSp>
          <p:nvGrpSpPr>
            <p:cNvPr id="27663" name="组合 8"/>
            <p:cNvGrpSpPr>
              <a:grpSpLocks/>
            </p:cNvGrpSpPr>
            <p:nvPr/>
          </p:nvGrpSpPr>
          <p:grpSpPr bwMode="auto">
            <a:xfrm>
              <a:off x="4224380" y="1619275"/>
              <a:ext cx="2918013" cy="3063938"/>
              <a:chOff x="3584751" y="1942312"/>
              <a:chExt cx="2185890" cy="2179060"/>
            </a:xfrm>
          </p:grpSpPr>
          <p:sp>
            <p:nvSpPr>
              <p:cNvPr id="14" name="五角星 18"/>
              <p:cNvSpPr/>
              <p:nvPr/>
            </p:nvSpPr>
            <p:spPr>
              <a:xfrm rot="2134838">
                <a:off x="3584752" y="1942312"/>
                <a:ext cx="2185890" cy="217873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27670" name="TextBox 10"/>
              <p:cNvSpPr txBox="1">
                <a:spLocks noChangeArrowheads="1"/>
              </p:cNvSpPr>
              <p:nvPr/>
            </p:nvSpPr>
            <p:spPr bwMode="auto">
              <a:xfrm>
                <a:off x="4012189" y="2979280"/>
                <a:ext cx="1460414" cy="306389"/>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过期物料查询</a:t>
                </a:r>
              </a:p>
            </p:txBody>
          </p:sp>
          <p:grpSp>
            <p:nvGrpSpPr>
              <p:cNvPr id="6" name="组合 11"/>
              <p:cNvGrpSpPr/>
              <p:nvPr/>
            </p:nvGrpSpPr>
            <p:grpSpPr>
              <a:xfrm>
                <a:off x="4341940" y="2506167"/>
                <a:ext cx="680075" cy="468662"/>
                <a:chOff x="2409665" y="939861"/>
                <a:chExt cx="5638961" cy="3959164"/>
              </a:xfrm>
              <a:solidFill>
                <a:srgbClr val="FFFFFF"/>
              </a:solidFill>
            </p:grpSpPr>
            <p:sp>
              <p:nvSpPr>
                <p:cNvPr id="17"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33A6B2"/>
                    </a:solidFill>
                    <a:latin typeface="微软雅黑" panose="020B0503020204020204" pitchFamily="34" charset="-122"/>
                    <a:ea typeface="微软雅黑" panose="020B0503020204020204" pitchFamily="34" charset="-122"/>
                  </a:endParaRPr>
                </a:p>
              </p:txBody>
            </p:sp>
            <p:sp>
              <p:nvSpPr>
                <p:cNvPr id="18"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33A6B2"/>
                    </a:solidFill>
                    <a:latin typeface="微软雅黑" panose="020B0503020204020204" pitchFamily="34" charset="-122"/>
                    <a:ea typeface="微软雅黑" panose="020B0503020204020204" pitchFamily="34" charset="-122"/>
                  </a:endParaRPr>
                </a:p>
              </p:txBody>
            </p:sp>
            <p:sp>
              <p:nvSpPr>
                <p:cNvPr id="19"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33A6B2"/>
                    </a:solidFill>
                    <a:latin typeface="微软雅黑" panose="020B0503020204020204" pitchFamily="34" charset="-122"/>
                    <a:ea typeface="微软雅黑" panose="020B0503020204020204" pitchFamily="34" charset="-122"/>
                  </a:endParaRPr>
                </a:p>
              </p:txBody>
            </p:sp>
          </p:grpSp>
        </p:grpSp>
        <p:grpSp>
          <p:nvGrpSpPr>
            <p:cNvPr id="27664" name="组合 15"/>
            <p:cNvGrpSpPr>
              <a:grpSpLocks/>
            </p:cNvGrpSpPr>
            <p:nvPr/>
          </p:nvGrpSpPr>
          <p:grpSpPr bwMode="auto">
            <a:xfrm>
              <a:off x="7549171" y="1619275"/>
              <a:ext cx="2919871" cy="3063938"/>
              <a:chOff x="6074775" y="1942312"/>
              <a:chExt cx="2187281" cy="2179060"/>
            </a:xfrm>
          </p:grpSpPr>
          <p:sp>
            <p:nvSpPr>
              <p:cNvPr id="21" name="五角星 18"/>
              <p:cNvSpPr/>
              <p:nvPr/>
            </p:nvSpPr>
            <p:spPr>
              <a:xfrm rot="2134838">
                <a:off x="6074775" y="1942312"/>
                <a:ext cx="2187281" cy="217873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27667" name="TextBox 17"/>
              <p:cNvSpPr txBox="1">
                <a:spLocks noChangeArrowheads="1"/>
              </p:cNvSpPr>
              <p:nvPr/>
            </p:nvSpPr>
            <p:spPr bwMode="auto">
              <a:xfrm>
                <a:off x="6373648" y="2981393"/>
                <a:ext cx="1571169" cy="306389"/>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月收发汇总报表</a:t>
                </a:r>
              </a:p>
            </p:txBody>
          </p:sp>
          <p:sp>
            <p:nvSpPr>
              <p:cNvPr id="23" name="矩形 25"/>
              <p:cNvSpPr/>
              <p:nvPr/>
            </p:nvSpPr>
            <p:spPr>
              <a:xfrm>
                <a:off x="6966662" y="2481053"/>
                <a:ext cx="521775" cy="518934"/>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grpSp>
        <p:sp>
          <p:nvSpPr>
            <p:cNvPr id="24" name="矩形 23"/>
            <p:cNvSpPr/>
            <p:nvPr/>
          </p:nvSpPr>
          <p:spPr>
            <a:xfrm>
              <a:off x="1235785" y="4868421"/>
              <a:ext cx="2498236" cy="1722975"/>
            </a:xfrm>
            <a:prstGeom prst="rect">
              <a:avLst/>
            </a:prstGeom>
          </p:spPr>
          <p:txBody>
            <a:bodyPr lIns="88796" tIns="44397" rIns="88796" bIns="44397">
              <a:spAutoFit/>
            </a:bodyPr>
            <a:lstStyle/>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1.</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多种条件库存查询，出入库的明细查询，按照时间段，客户，供应商，生产日期，批号等条件查询，按照物料汇总查询。</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PDA</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无线查询。</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7655" name="TextBox 5"/>
          <p:cNvSpPr txBox="1">
            <a:spLocks noChangeArrowheads="1"/>
          </p:cNvSpPr>
          <p:nvPr/>
        </p:nvSpPr>
        <p:spPr bwMode="auto">
          <a:xfrm>
            <a:off x="1046163" y="3565525"/>
            <a:ext cx="1649412" cy="336550"/>
          </a:xfrm>
          <a:prstGeom prst="rect">
            <a:avLst/>
          </a:prstGeom>
          <a:noFill/>
          <a:ln w="9525">
            <a:noFill/>
            <a:miter lim="800000"/>
            <a:headEnd/>
            <a:tailEnd/>
          </a:ln>
        </p:spPr>
        <p:txBody>
          <a:bodyPr>
            <a:spAutoFit/>
          </a:bodyPr>
          <a:lstStyle/>
          <a:p>
            <a:pPr algn="ctr"/>
            <a:r>
              <a:rPr lang="zh-CN" altLang="en-US" sz="1600" b="1">
                <a:solidFill>
                  <a:srgbClr val="FFFFFF"/>
                </a:solidFill>
                <a:latin typeface="微软雅黑" pitchFamily="34" charset="-122"/>
                <a:ea typeface="微软雅黑" pitchFamily="34" charset="-122"/>
              </a:rPr>
              <a:t>出入库明细查询</a:t>
            </a:r>
          </a:p>
        </p:txBody>
      </p:sp>
      <p:sp>
        <p:nvSpPr>
          <p:cNvPr id="27656" name="TextBox 5"/>
          <p:cNvSpPr txBox="1">
            <a:spLocks noChangeArrowheads="1"/>
          </p:cNvSpPr>
          <p:nvPr/>
        </p:nvSpPr>
        <p:spPr bwMode="auto">
          <a:xfrm>
            <a:off x="1031875" y="3865563"/>
            <a:ext cx="1651000" cy="338137"/>
          </a:xfrm>
          <a:prstGeom prst="rect">
            <a:avLst/>
          </a:prstGeom>
          <a:noFill/>
          <a:ln w="9525">
            <a:noFill/>
            <a:miter lim="800000"/>
            <a:headEnd/>
            <a:tailEnd/>
          </a:ln>
        </p:spPr>
        <p:txBody>
          <a:bodyPr>
            <a:spAutoFit/>
          </a:bodyPr>
          <a:lstStyle/>
          <a:p>
            <a:pPr algn="ctr"/>
            <a:r>
              <a:rPr lang="zh-CN" altLang="en-US" sz="1600" b="1">
                <a:solidFill>
                  <a:srgbClr val="FFFFFF"/>
                </a:solidFill>
                <a:latin typeface="微软雅黑" pitchFamily="34" charset="-122"/>
                <a:ea typeface="微软雅黑" pitchFamily="34" charset="-122"/>
              </a:rPr>
              <a:t>出入库汇总查询</a:t>
            </a:r>
          </a:p>
        </p:txBody>
      </p:sp>
      <p:sp>
        <p:nvSpPr>
          <p:cNvPr id="27657" name="TextBox 17"/>
          <p:cNvSpPr txBox="1">
            <a:spLocks noChangeArrowheads="1"/>
          </p:cNvSpPr>
          <p:nvPr/>
        </p:nvSpPr>
        <p:spPr bwMode="auto">
          <a:xfrm>
            <a:off x="6713538" y="3568700"/>
            <a:ext cx="1792287" cy="36830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年收发汇总报表</a:t>
            </a:r>
          </a:p>
        </p:txBody>
      </p:sp>
      <p:sp>
        <p:nvSpPr>
          <p:cNvPr id="27658" name="TextBox 10"/>
          <p:cNvSpPr txBox="1">
            <a:spLocks noChangeArrowheads="1"/>
          </p:cNvSpPr>
          <p:nvPr/>
        </p:nvSpPr>
        <p:spPr bwMode="auto">
          <a:xfrm>
            <a:off x="3873500" y="3568700"/>
            <a:ext cx="1798638" cy="36830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库存上限，下限</a:t>
            </a:r>
          </a:p>
        </p:txBody>
      </p:sp>
      <p:sp>
        <p:nvSpPr>
          <p:cNvPr id="27659" name="TextBox 10"/>
          <p:cNvSpPr txBox="1">
            <a:spLocks noChangeArrowheads="1"/>
          </p:cNvSpPr>
          <p:nvPr/>
        </p:nvSpPr>
        <p:spPr bwMode="auto">
          <a:xfrm>
            <a:off x="3940175" y="3865563"/>
            <a:ext cx="1666875" cy="36830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单据查询</a:t>
            </a:r>
          </a:p>
        </p:txBody>
      </p:sp>
      <p:sp>
        <p:nvSpPr>
          <p:cNvPr id="10" name="矩形 9"/>
          <p:cNvSpPr/>
          <p:nvPr/>
        </p:nvSpPr>
        <p:spPr>
          <a:xfrm>
            <a:off x="3636963" y="4729163"/>
            <a:ext cx="2133600" cy="1473200"/>
          </a:xfrm>
          <a:prstGeom prst="rect">
            <a:avLst/>
          </a:prstGeom>
        </p:spPr>
        <p:txBody>
          <a:bodyPr lIns="88796" tIns="44397" rIns="88796" bIns="44397">
            <a:spAutoFit/>
          </a:bodyPr>
          <a:lstStyle/>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1.</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根据保质期与生产日期进行到期物料的查询，防止过期物料出库，设置物料库存的上下限，可以合理的管控库存数据。</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6464300" y="4729163"/>
            <a:ext cx="2135188" cy="1473200"/>
          </a:xfrm>
          <a:prstGeom prst="rect">
            <a:avLst/>
          </a:prstGeom>
        </p:spPr>
        <p:txBody>
          <a:bodyPr lIns="88796" tIns="44397" rIns="88796" bIns="44397">
            <a:spAutoFit/>
          </a:bodyPr>
          <a:lstStyle/>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1.</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月度物料收发汇总总结</a:t>
            </a:r>
          </a:p>
          <a:p>
            <a:pPr>
              <a:lnSpc>
                <a:spcPct val="150000"/>
              </a:lnSpc>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2,</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年度物料收发汇总总结</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8674"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8675"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8676"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8677" name="矩形 6"/>
          <p:cNvSpPr>
            <a:spLocks noChangeArrowheads="1"/>
          </p:cNvSpPr>
          <p:nvPr/>
        </p:nvSpPr>
        <p:spPr bwMode="auto">
          <a:xfrm>
            <a:off x="357188" y="285750"/>
            <a:ext cx="1604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采购管理</a:t>
            </a:r>
          </a:p>
        </p:txBody>
      </p:sp>
      <p:grpSp>
        <p:nvGrpSpPr>
          <p:cNvPr id="2" name="组合 35"/>
          <p:cNvGrpSpPr/>
          <p:nvPr/>
        </p:nvGrpSpPr>
        <p:grpSpPr>
          <a:xfrm>
            <a:off x="1998065" y="4483541"/>
            <a:ext cx="1606737" cy="1489922"/>
            <a:chOff x="2738853" y="5182145"/>
            <a:chExt cx="1360789" cy="1197556"/>
          </a:xfrm>
          <a:solidFill>
            <a:srgbClr val="0070C0"/>
          </a:solidFill>
        </p:grpSpPr>
        <p:sp>
          <p:nvSpPr>
            <p:cNvPr id="37" name="未知"/>
            <p:cNvSpPr>
              <a:spLocks noChangeAspect="1"/>
            </p:cNvSpPr>
            <p:nvPr/>
          </p:nvSpPr>
          <p:spPr bwMode="auto">
            <a:xfrm>
              <a:off x="2738853" y="5182145"/>
              <a:ext cx="1360789" cy="1197556"/>
            </a:xfrm>
            <a:custGeom>
              <a:avLst/>
              <a:gdLst/>
              <a:ahLst/>
              <a:cxnLst>
                <a:cxn ang="0">
                  <a:pos x="0" y="328"/>
                </a:cxn>
                <a:cxn ang="0">
                  <a:pos x="944" y="0"/>
                </a:cxn>
                <a:cxn ang="0">
                  <a:pos x="963" y="691"/>
                </a:cxn>
                <a:cxn ang="0">
                  <a:pos x="3" y="691"/>
                </a:cxn>
                <a:cxn ang="0">
                  <a:pos x="0" y="328"/>
                </a:cxn>
              </a:cxnLst>
              <a:rect l="0" t="0" r="r" b="b"/>
              <a:pathLst>
                <a:path w="963" h="691">
                  <a:moveTo>
                    <a:pt x="0" y="328"/>
                  </a:moveTo>
                  <a:lnTo>
                    <a:pt x="944" y="0"/>
                  </a:lnTo>
                  <a:lnTo>
                    <a:pt x="963" y="691"/>
                  </a:lnTo>
                  <a:lnTo>
                    <a:pt x="3" y="691"/>
                  </a:lnTo>
                  <a:lnTo>
                    <a:pt x="0" y="328"/>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Text Box 11"/>
            <p:cNvSpPr txBox="1">
              <a:spLocks noChangeAspect="1" noChangeArrowheads="1"/>
            </p:cNvSpPr>
            <p:nvPr/>
          </p:nvSpPr>
          <p:spPr bwMode="auto">
            <a:xfrm>
              <a:off x="3564537" y="5630357"/>
              <a:ext cx="512404" cy="652109"/>
            </a:xfrm>
            <a:prstGeom prst="rect">
              <a:avLst/>
            </a:prstGeom>
            <a:grpFill/>
            <a:ln w="9525" cap="flat" cmpd="sng">
              <a:solidFill>
                <a:srgbClr val="0070C0"/>
              </a:solidFill>
              <a:miter lim="800000"/>
            </a:ln>
            <a:effectLst/>
          </p:spPr>
          <p:txBody>
            <a:bodyPr>
              <a:spAutoFit/>
            </a:bodyPr>
            <a:lstStyle/>
            <a:p>
              <a:pPr>
                <a:spcBef>
                  <a:spcPct val="50000"/>
                </a:spcBef>
                <a:defRPr/>
              </a:pPr>
              <a:r>
                <a:rPr lang="zh-CN" altLang="zh-CN" sz="4670" b="1" dirty="0">
                  <a:solidFill>
                    <a:schemeClr val="bg1"/>
                  </a:solidFill>
                  <a:latin typeface="微软雅黑" panose="020B0503020204020204" pitchFamily="34" charset="-122"/>
                  <a:ea typeface="微软雅黑" panose="020B0503020204020204" pitchFamily="34" charset="-122"/>
                </a:rPr>
                <a:t>1</a:t>
              </a:r>
            </a:p>
          </p:txBody>
        </p:sp>
      </p:grpSp>
      <p:grpSp>
        <p:nvGrpSpPr>
          <p:cNvPr id="3" name="组合 38"/>
          <p:cNvGrpSpPr/>
          <p:nvPr/>
        </p:nvGrpSpPr>
        <p:grpSpPr>
          <a:xfrm>
            <a:off x="3792432" y="3523998"/>
            <a:ext cx="1600610" cy="2449467"/>
            <a:chOff x="4258552" y="4410893"/>
            <a:chExt cx="1355600" cy="1968809"/>
          </a:xfrm>
          <a:solidFill>
            <a:srgbClr val="0070C0"/>
          </a:solidFill>
        </p:grpSpPr>
        <p:sp>
          <p:nvSpPr>
            <p:cNvPr id="40" name="未知"/>
            <p:cNvSpPr>
              <a:spLocks noChangeAspect="1"/>
            </p:cNvSpPr>
            <p:nvPr/>
          </p:nvSpPr>
          <p:spPr bwMode="auto">
            <a:xfrm>
              <a:off x="4258552" y="4410893"/>
              <a:ext cx="1355600" cy="1968809"/>
            </a:xfrm>
            <a:custGeom>
              <a:avLst/>
              <a:gdLst/>
              <a:ahLst/>
              <a:cxnLst>
                <a:cxn ang="0">
                  <a:pos x="0" y="390"/>
                </a:cxn>
                <a:cxn ang="0">
                  <a:pos x="952" y="0"/>
                </a:cxn>
                <a:cxn ang="0">
                  <a:pos x="960" y="1110"/>
                </a:cxn>
                <a:cxn ang="0">
                  <a:pos x="0" y="1110"/>
                </a:cxn>
                <a:cxn ang="0">
                  <a:pos x="0" y="390"/>
                </a:cxn>
              </a:cxnLst>
              <a:rect l="0" t="0" r="r" b="b"/>
              <a:pathLst>
                <a:path w="960" h="1110">
                  <a:moveTo>
                    <a:pt x="0" y="390"/>
                  </a:moveTo>
                  <a:lnTo>
                    <a:pt x="952" y="0"/>
                  </a:lnTo>
                  <a:lnTo>
                    <a:pt x="960" y="1110"/>
                  </a:lnTo>
                  <a:lnTo>
                    <a:pt x="0" y="1110"/>
                  </a:lnTo>
                  <a:lnTo>
                    <a:pt x="0" y="390"/>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1" name="Text Box 12"/>
            <p:cNvSpPr txBox="1">
              <a:spLocks noChangeAspect="1" noChangeArrowheads="1"/>
            </p:cNvSpPr>
            <p:nvPr/>
          </p:nvSpPr>
          <p:spPr bwMode="auto">
            <a:xfrm>
              <a:off x="5092019" y="5630357"/>
              <a:ext cx="512404" cy="734723"/>
            </a:xfrm>
            <a:prstGeom prst="rect">
              <a:avLst/>
            </a:prstGeom>
            <a:grpFill/>
            <a:ln w="9525" cap="flat" cmpd="sng">
              <a:solidFill>
                <a:srgbClr val="0070C0"/>
              </a:solidFill>
              <a:miter lim="800000"/>
            </a:ln>
            <a:effectLst/>
          </p:spPr>
          <p:txBody>
            <a:bodyPr>
              <a:spAutoFit/>
            </a:bodyPr>
            <a:lstStyle>
              <a:defPPr>
                <a:defRPr lang="zh-CN"/>
              </a:defPPr>
              <a:lvl1pPr marR="0" lvl="0" indent="0" fontAlgn="auto">
                <a:lnSpc>
                  <a:spcPct val="100000"/>
                </a:lnSpc>
                <a:spcBef>
                  <a:spcPct val="50000"/>
                </a:spcBef>
                <a:spcAft>
                  <a:spcPts val="0"/>
                </a:spcAft>
                <a:buClrTx/>
                <a:buSzTx/>
                <a:buFontTx/>
                <a:buNone/>
                <a:defRPr sz="4000" b="1">
                  <a:gradFill>
                    <a:gsLst>
                      <a:gs pos="100000">
                        <a:srgbClr val="398EB6"/>
                      </a:gs>
                      <a:gs pos="0">
                        <a:srgbClr val="B4DAF1"/>
                      </a:gs>
                    </a:gsLst>
                    <a:path path="circle">
                      <a:fillToRect l="50000" t="50000" r="50000" b="50000"/>
                    </a:path>
                  </a:gradFill>
                  <a:latin typeface="Edwardian Script ITC" panose="030303020407070D0804" pitchFamily="66" charset="0"/>
                  <a:ea typeface="方正铁筋隶书简体" pitchFamily="65" charset="-122"/>
                </a:defRPr>
              </a:lvl1pPr>
            </a:lstStyle>
            <a:p>
              <a:pPr>
                <a:defRPr/>
              </a:pPr>
              <a:r>
                <a:rPr lang="zh-CN" altLang="zh-CN" sz="5340" dirty="0">
                  <a:solidFill>
                    <a:schemeClr val="bg1"/>
                  </a:solidFill>
                  <a:latin typeface="微软雅黑" panose="020B0503020204020204" pitchFamily="34" charset="-122"/>
                  <a:ea typeface="微软雅黑" panose="020B0503020204020204" pitchFamily="34" charset="-122"/>
                </a:rPr>
                <a:t>2</a:t>
              </a:r>
            </a:p>
          </p:txBody>
        </p:sp>
      </p:grpSp>
      <p:grpSp>
        <p:nvGrpSpPr>
          <p:cNvPr id="4" name="组合 41"/>
          <p:cNvGrpSpPr/>
          <p:nvPr/>
        </p:nvGrpSpPr>
        <p:grpSpPr>
          <a:xfrm>
            <a:off x="5570720" y="2648465"/>
            <a:ext cx="1611330" cy="3323985"/>
            <a:chOff x="5764630" y="3707166"/>
            <a:chExt cx="1364680" cy="2671722"/>
          </a:xfrm>
          <a:solidFill>
            <a:srgbClr val="0070C0"/>
          </a:solidFill>
        </p:grpSpPr>
        <p:sp>
          <p:nvSpPr>
            <p:cNvPr id="43" name="未知"/>
            <p:cNvSpPr>
              <a:spLocks noChangeAspect="1"/>
            </p:cNvSpPr>
            <p:nvPr/>
          </p:nvSpPr>
          <p:spPr bwMode="auto">
            <a:xfrm>
              <a:off x="5764630" y="3707166"/>
              <a:ext cx="1364680" cy="2671722"/>
            </a:xfrm>
            <a:custGeom>
              <a:avLst/>
              <a:gdLst/>
              <a:ahLst/>
              <a:cxnLst>
                <a:cxn ang="0">
                  <a:pos x="0" y="381"/>
                </a:cxn>
                <a:cxn ang="0">
                  <a:pos x="949" y="0"/>
                </a:cxn>
                <a:cxn ang="0">
                  <a:pos x="967" y="1507"/>
                </a:cxn>
                <a:cxn ang="0">
                  <a:pos x="7" y="1507"/>
                </a:cxn>
                <a:cxn ang="0">
                  <a:pos x="0" y="381"/>
                </a:cxn>
              </a:cxnLst>
              <a:rect l="0" t="0" r="r" b="b"/>
              <a:pathLst>
                <a:path w="967" h="1507">
                  <a:moveTo>
                    <a:pt x="0" y="381"/>
                  </a:moveTo>
                  <a:lnTo>
                    <a:pt x="949" y="0"/>
                  </a:lnTo>
                  <a:lnTo>
                    <a:pt x="967" y="1507"/>
                  </a:lnTo>
                  <a:lnTo>
                    <a:pt x="7" y="1507"/>
                  </a:lnTo>
                  <a:lnTo>
                    <a:pt x="0" y="381"/>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4" name="Text Box 13"/>
            <p:cNvSpPr txBox="1">
              <a:spLocks noChangeAspect="1" noChangeArrowheads="1"/>
            </p:cNvSpPr>
            <p:nvPr/>
          </p:nvSpPr>
          <p:spPr bwMode="auto">
            <a:xfrm>
              <a:off x="6590313" y="5630356"/>
              <a:ext cx="512404" cy="734724"/>
            </a:xfrm>
            <a:prstGeom prst="rect">
              <a:avLst/>
            </a:prstGeom>
            <a:grpFill/>
            <a:ln w="9525" cap="flat" cmpd="sng">
              <a:solidFill>
                <a:srgbClr val="0070C0"/>
              </a:solidFill>
              <a:miter lim="800000"/>
            </a:ln>
            <a:effectLst/>
          </p:spPr>
          <p:txBody>
            <a:bodyPr>
              <a:spAutoFit/>
            </a:bodyPr>
            <a:lstStyle>
              <a:defPPr>
                <a:defRPr lang="zh-CN"/>
              </a:defPPr>
              <a:lvl1pPr marR="0" lvl="0" indent="0" fontAlgn="auto">
                <a:lnSpc>
                  <a:spcPct val="100000"/>
                </a:lnSpc>
                <a:spcBef>
                  <a:spcPct val="50000"/>
                </a:spcBef>
                <a:spcAft>
                  <a:spcPts val="0"/>
                </a:spcAft>
                <a:buClrTx/>
                <a:buSzTx/>
                <a:buFontTx/>
                <a:buNone/>
                <a:defRPr sz="4000" b="1">
                  <a:gradFill>
                    <a:gsLst>
                      <a:gs pos="100000">
                        <a:srgbClr val="398EB6"/>
                      </a:gs>
                      <a:gs pos="0">
                        <a:srgbClr val="B4DAF1"/>
                      </a:gs>
                    </a:gsLst>
                    <a:path path="circle">
                      <a:fillToRect l="50000" t="50000" r="50000" b="50000"/>
                    </a:path>
                  </a:gradFill>
                  <a:latin typeface="Edwardian Script ITC" panose="030303020407070D0804" pitchFamily="66" charset="0"/>
                  <a:ea typeface="方正铁筋隶书简体" pitchFamily="65" charset="-122"/>
                </a:defRPr>
              </a:lvl1pPr>
            </a:lstStyle>
            <a:p>
              <a:pPr>
                <a:defRPr/>
              </a:pPr>
              <a:r>
                <a:rPr lang="zh-CN" altLang="zh-CN" sz="5340" dirty="0">
                  <a:solidFill>
                    <a:schemeClr val="bg1"/>
                  </a:solidFill>
                  <a:latin typeface="微软雅黑" panose="020B0503020204020204" pitchFamily="34" charset="-122"/>
                  <a:ea typeface="微软雅黑" panose="020B0503020204020204" pitchFamily="34" charset="-122"/>
                </a:rPr>
                <a:t>3</a:t>
              </a:r>
            </a:p>
          </p:txBody>
        </p:sp>
      </p:grpSp>
      <p:grpSp>
        <p:nvGrpSpPr>
          <p:cNvPr id="5" name="组合 44"/>
          <p:cNvGrpSpPr/>
          <p:nvPr/>
        </p:nvGrpSpPr>
        <p:grpSpPr>
          <a:xfrm>
            <a:off x="7368916" y="1669693"/>
            <a:ext cx="1638901" cy="4305795"/>
            <a:chOff x="7287572" y="2920456"/>
            <a:chExt cx="1388030" cy="3460872"/>
          </a:xfrm>
          <a:solidFill>
            <a:srgbClr val="0070C0"/>
          </a:solidFill>
        </p:grpSpPr>
        <p:sp>
          <p:nvSpPr>
            <p:cNvPr id="46" name="未知"/>
            <p:cNvSpPr>
              <a:spLocks noChangeAspect="1"/>
            </p:cNvSpPr>
            <p:nvPr/>
          </p:nvSpPr>
          <p:spPr bwMode="auto">
            <a:xfrm>
              <a:off x="7287572" y="2920456"/>
              <a:ext cx="1388030" cy="3460872"/>
            </a:xfrm>
            <a:custGeom>
              <a:avLst/>
              <a:gdLst/>
              <a:ahLst/>
              <a:cxnLst>
                <a:cxn ang="0">
                  <a:pos x="0" y="422"/>
                </a:cxn>
                <a:cxn ang="0">
                  <a:pos x="982" y="0"/>
                </a:cxn>
                <a:cxn ang="0">
                  <a:pos x="978" y="1953"/>
                </a:cxn>
                <a:cxn ang="0">
                  <a:pos x="18" y="1953"/>
                </a:cxn>
                <a:cxn ang="0">
                  <a:pos x="0" y="422"/>
                </a:cxn>
              </a:cxnLst>
              <a:rect l="0" t="0" r="r" b="b"/>
              <a:pathLst>
                <a:path w="982" h="1953">
                  <a:moveTo>
                    <a:pt x="0" y="422"/>
                  </a:moveTo>
                  <a:lnTo>
                    <a:pt x="982" y="0"/>
                  </a:lnTo>
                  <a:lnTo>
                    <a:pt x="978" y="1953"/>
                  </a:lnTo>
                  <a:lnTo>
                    <a:pt x="18" y="1953"/>
                  </a:lnTo>
                  <a:lnTo>
                    <a:pt x="0" y="422"/>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7" name="Text Box 14"/>
            <p:cNvSpPr txBox="1">
              <a:spLocks noChangeAspect="1" noChangeArrowheads="1"/>
            </p:cNvSpPr>
            <p:nvPr/>
          </p:nvSpPr>
          <p:spPr bwMode="auto">
            <a:xfrm>
              <a:off x="8146983" y="5630356"/>
              <a:ext cx="512404" cy="734724"/>
            </a:xfrm>
            <a:prstGeom prst="rect">
              <a:avLst/>
            </a:prstGeom>
            <a:grpFill/>
            <a:ln w="9525" cap="flat" cmpd="sng">
              <a:solidFill>
                <a:srgbClr val="0070C0"/>
              </a:solidFill>
              <a:miter lim="800000"/>
            </a:ln>
            <a:effectLst/>
          </p:spPr>
          <p:txBody>
            <a:bodyPr>
              <a:spAutoFit/>
            </a:bodyPr>
            <a:lstStyle>
              <a:defPPr>
                <a:defRPr lang="zh-CN"/>
              </a:defPPr>
              <a:lvl1pPr marR="0" lvl="0" indent="0" fontAlgn="auto">
                <a:lnSpc>
                  <a:spcPct val="100000"/>
                </a:lnSpc>
                <a:spcBef>
                  <a:spcPct val="50000"/>
                </a:spcBef>
                <a:spcAft>
                  <a:spcPts val="0"/>
                </a:spcAft>
                <a:buClrTx/>
                <a:buSzTx/>
                <a:buFontTx/>
                <a:buNone/>
                <a:defRPr sz="4000" b="1">
                  <a:gradFill>
                    <a:gsLst>
                      <a:gs pos="100000">
                        <a:srgbClr val="398EB6"/>
                      </a:gs>
                      <a:gs pos="0">
                        <a:srgbClr val="B4DAF1"/>
                      </a:gs>
                    </a:gsLst>
                    <a:path path="circle">
                      <a:fillToRect l="50000" t="50000" r="50000" b="50000"/>
                    </a:path>
                  </a:gradFill>
                  <a:latin typeface="Edwardian Script ITC" panose="030303020407070D0804" pitchFamily="66" charset="0"/>
                  <a:ea typeface="方正铁筋隶书简体" pitchFamily="65" charset="-122"/>
                </a:defRPr>
              </a:lvl1pPr>
            </a:lstStyle>
            <a:p>
              <a:pPr>
                <a:defRPr/>
              </a:pPr>
              <a:r>
                <a:rPr lang="zh-CN" altLang="zh-CN" sz="5340" dirty="0">
                  <a:solidFill>
                    <a:schemeClr val="bg1"/>
                  </a:solidFill>
                  <a:latin typeface="微软雅黑" panose="020B0503020204020204" pitchFamily="34" charset="-122"/>
                  <a:ea typeface="微软雅黑" panose="020B0503020204020204" pitchFamily="34" charset="-122"/>
                </a:rPr>
                <a:t>4</a:t>
              </a:r>
            </a:p>
          </p:txBody>
        </p:sp>
      </p:grpSp>
      <p:sp>
        <p:nvSpPr>
          <p:cNvPr id="48" name="Line 15"/>
          <p:cNvSpPr>
            <a:spLocks noChangeAspect="1" noChangeShapeType="1"/>
          </p:cNvSpPr>
          <p:nvPr/>
        </p:nvSpPr>
        <p:spPr bwMode="auto">
          <a:xfrm flipH="1">
            <a:off x="474663" y="4916488"/>
            <a:ext cx="2795587"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sz="1870" kern="0">
              <a:solidFill>
                <a:schemeClr val="bg1"/>
              </a:solidFill>
              <a:latin typeface="微软雅黑" panose="020B0503020204020204" pitchFamily="34" charset="-122"/>
              <a:ea typeface="微软雅黑" panose="020B0503020204020204" pitchFamily="34" charset="-122"/>
            </a:endParaRPr>
          </a:p>
        </p:txBody>
      </p:sp>
      <p:sp>
        <p:nvSpPr>
          <p:cNvPr id="49" name="Rectangle 16"/>
          <p:cNvSpPr>
            <a:spLocks noChangeAspect="1" noChangeArrowheads="1"/>
          </p:cNvSpPr>
          <p:nvPr/>
        </p:nvSpPr>
        <p:spPr bwMode="auto">
          <a:xfrm>
            <a:off x="395288" y="4411663"/>
            <a:ext cx="3267075" cy="452437"/>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采购订单</a:t>
            </a:r>
          </a:p>
        </p:txBody>
      </p:sp>
      <p:sp>
        <p:nvSpPr>
          <p:cNvPr id="50" name="Line 17"/>
          <p:cNvSpPr>
            <a:spLocks noChangeAspect="1" noChangeShapeType="1"/>
          </p:cNvSpPr>
          <p:nvPr/>
        </p:nvSpPr>
        <p:spPr bwMode="auto">
          <a:xfrm flipH="1">
            <a:off x="474663" y="3938588"/>
            <a:ext cx="4633912"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
        <p:nvSpPr>
          <p:cNvPr id="51" name="Rectangle 18"/>
          <p:cNvSpPr>
            <a:spLocks noChangeAspect="1" noChangeArrowheads="1"/>
          </p:cNvSpPr>
          <p:nvPr/>
        </p:nvSpPr>
        <p:spPr bwMode="auto">
          <a:xfrm>
            <a:off x="395288" y="3433763"/>
            <a:ext cx="3267075" cy="452437"/>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采购对账单</a:t>
            </a:r>
          </a:p>
        </p:txBody>
      </p:sp>
      <p:sp>
        <p:nvSpPr>
          <p:cNvPr id="52" name="Line 19"/>
          <p:cNvSpPr>
            <a:spLocks noChangeAspect="1" noChangeShapeType="1"/>
          </p:cNvSpPr>
          <p:nvPr/>
        </p:nvSpPr>
        <p:spPr bwMode="auto">
          <a:xfrm flipH="1">
            <a:off x="474663" y="3011488"/>
            <a:ext cx="6435725"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
        <p:nvSpPr>
          <p:cNvPr id="53" name="Rectangle 20"/>
          <p:cNvSpPr>
            <a:spLocks noChangeAspect="1" noChangeArrowheads="1"/>
          </p:cNvSpPr>
          <p:nvPr/>
        </p:nvSpPr>
        <p:spPr bwMode="auto">
          <a:xfrm>
            <a:off x="395288" y="2508250"/>
            <a:ext cx="2879725" cy="452438"/>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进项发票</a:t>
            </a:r>
            <a:r>
              <a:rPr lang="en-US" altLang="zh-CN" sz="187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采购付款</a:t>
            </a:r>
          </a:p>
        </p:txBody>
      </p:sp>
      <p:sp>
        <p:nvSpPr>
          <p:cNvPr id="54" name="Line 21"/>
          <p:cNvSpPr>
            <a:spLocks noChangeAspect="1" noChangeShapeType="1"/>
          </p:cNvSpPr>
          <p:nvPr/>
        </p:nvSpPr>
        <p:spPr bwMode="auto">
          <a:xfrm flipH="1">
            <a:off x="474663" y="2133600"/>
            <a:ext cx="8274050"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
        <p:nvSpPr>
          <p:cNvPr id="55" name="Rectangle 22"/>
          <p:cNvSpPr>
            <a:spLocks noChangeAspect="1" noChangeArrowheads="1"/>
          </p:cNvSpPr>
          <p:nvPr/>
        </p:nvSpPr>
        <p:spPr bwMode="auto">
          <a:xfrm>
            <a:off x="395288" y="1628775"/>
            <a:ext cx="2874962" cy="452438"/>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采购结账汇总</a:t>
            </a:r>
          </a:p>
        </p:txBody>
      </p:sp>
      <p:sp>
        <p:nvSpPr>
          <p:cNvPr id="56" name="Line 25"/>
          <p:cNvSpPr>
            <a:spLocks noChangeAspect="1" noChangeShapeType="1"/>
          </p:cNvSpPr>
          <p:nvPr/>
        </p:nvSpPr>
        <p:spPr bwMode="auto">
          <a:xfrm flipV="1">
            <a:off x="1123950" y="5984875"/>
            <a:ext cx="8437563" cy="0"/>
          </a:xfrm>
          <a:prstGeom prst="line">
            <a:avLst/>
          </a:prstGeom>
          <a:noFill/>
          <a:ln w="28575" cap="flat" cmpd="sng">
            <a:solidFill>
              <a:srgbClr val="0070C0"/>
            </a:solidFill>
            <a:roun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pic>
        <p:nvPicPr>
          <p:cNvPr id="28691" name="图片 5"/>
          <p:cNvPicPr>
            <a:picLocks noChangeAspect="1"/>
          </p:cNvPicPr>
          <p:nvPr/>
        </p:nvPicPr>
        <p:blipFill>
          <a:blip r:embed="rId2"/>
          <a:srcRect/>
          <a:stretch>
            <a:fillRect/>
          </a:stretch>
        </p:blipFill>
        <p:spPr bwMode="auto">
          <a:xfrm>
            <a:off x="2152650" y="5318125"/>
            <a:ext cx="820738" cy="361950"/>
          </a:xfrm>
          <a:prstGeom prst="rect">
            <a:avLst/>
          </a:prstGeom>
          <a:noFill/>
          <a:ln w="9525">
            <a:noFill/>
            <a:miter lim="800000"/>
            <a:headEnd/>
            <a:tailEnd/>
          </a:ln>
        </p:spPr>
      </p:pic>
      <p:pic>
        <p:nvPicPr>
          <p:cNvPr id="28692" name="图片 6"/>
          <p:cNvPicPr>
            <a:picLocks noChangeAspect="1"/>
          </p:cNvPicPr>
          <p:nvPr/>
        </p:nvPicPr>
        <p:blipFill>
          <a:blip r:embed="rId3"/>
          <a:srcRect/>
          <a:stretch>
            <a:fillRect/>
          </a:stretch>
        </p:blipFill>
        <p:spPr bwMode="auto">
          <a:xfrm>
            <a:off x="3965575" y="5287963"/>
            <a:ext cx="811213" cy="392112"/>
          </a:xfrm>
          <a:prstGeom prst="rect">
            <a:avLst/>
          </a:prstGeom>
          <a:noFill/>
          <a:ln w="9525">
            <a:noFill/>
            <a:miter lim="800000"/>
            <a:headEnd/>
            <a:tailEnd/>
          </a:ln>
        </p:spPr>
      </p:pic>
      <p:pic>
        <p:nvPicPr>
          <p:cNvPr id="28693" name="图片 7"/>
          <p:cNvPicPr>
            <a:picLocks noChangeAspect="1"/>
          </p:cNvPicPr>
          <p:nvPr/>
        </p:nvPicPr>
        <p:blipFill>
          <a:blip r:embed="rId4"/>
          <a:srcRect/>
          <a:stretch>
            <a:fillRect/>
          </a:stretch>
        </p:blipFill>
        <p:spPr bwMode="auto">
          <a:xfrm>
            <a:off x="5740400" y="5302250"/>
            <a:ext cx="804863" cy="392113"/>
          </a:xfrm>
          <a:prstGeom prst="rect">
            <a:avLst/>
          </a:prstGeom>
          <a:noFill/>
          <a:ln w="9525">
            <a:noFill/>
            <a:miter lim="800000"/>
            <a:headEnd/>
            <a:tailEnd/>
          </a:ln>
        </p:spPr>
      </p:pic>
      <p:pic>
        <p:nvPicPr>
          <p:cNvPr id="28694" name="图片 8"/>
          <p:cNvPicPr>
            <a:picLocks noChangeAspect="1"/>
          </p:cNvPicPr>
          <p:nvPr/>
        </p:nvPicPr>
        <p:blipFill>
          <a:blip r:embed="rId5"/>
          <a:srcRect/>
          <a:stretch>
            <a:fillRect/>
          </a:stretch>
        </p:blipFill>
        <p:spPr bwMode="auto">
          <a:xfrm>
            <a:off x="5738813" y="4864100"/>
            <a:ext cx="806450" cy="373063"/>
          </a:xfrm>
          <a:prstGeom prst="rect">
            <a:avLst/>
          </a:prstGeom>
          <a:noFill/>
          <a:ln w="9525">
            <a:noFill/>
            <a:miter lim="800000"/>
            <a:headEnd/>
            <a:tailEnd/>
          </a:ln>
        </p:spPr>
      </p:pic>
      <p:pic>
        <p:nvPicPr>
          <p:cNvPr id="28695" name="图片 9"/>
          <p:cNvPicPr>
            <a:picLocks noChangeAspect="1"/>
          </p:cNvPicPr>
          <p:nvPr/>
        </p:nvPicPr>
        <p:blipFill>
          <a:blip r:embed="rId6"/>
          <a:srcRect/>
          <a:stretch>
            <a:fillRect/>
          </a:stretch>
        </p:blipFill>
        <p:spPr bwMode="auto">
          <a:xfrm>
            <a:off x="7546975" y="5287963"/>
            <a:ext cx="836613" cy="3921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1000"/>
                                        <p:tgtEl>
                                          <p:spTgt spid="56"/>
                                        </p:tgtEl>
                                      </p:cBhvr>
                                    </p:animEffect>
                                  </p:childTnLst>
                                </p:cTn>
                              </p:par>
                              <p:par>
                                <p:cTn id="8" presetID="22" presetClass="entr" presetSubtype="4" fill="hold" nodeType="withEffect">
                                  <p:stCondLst>
                                    <p:cond delay="6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1000"/>
                                        <p:tgtEl>
                                          <p:spTgt spid="2"/>
                                        </p:tgtEl>
                                      </p:cBhvr>
                                    </p:animEffect>
                                  </p:childTnLst>
                                </p:cTn>
                              </p:par>
                              <p:par>
                                <p:cTn id="11" presetID="22" presetClass="entr" presetSubtype="4"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1000"/>
                                        <p:tgtEl>
                                          <p:spTgt spid="3"/>
                                        </p:tgtEl>
                                      </p:cBhvr>
                                    </p:animEffect>
                                  </p:childTnLst>
                                </p:cTn>
                              </p:par>
                              <p:par>
                                <p:cTn id="14" presetID="22" presetClass="entr" presetSubtype="4"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1000"/>
                                        <p:tgtEl>
                                          <p:spTgt spid="4"/>
                                        </p:tgtEl>
                                      </p:cBhvr>
                                    </p:animEffect>
                                  </p:childTnLst>
                                </p:cTn>
                              </p:par>
                              <p:par>
                                <p:cTn id="17" presetID="22" presetClass="entr" presetSubtype="4" fill="hold" nodeType="withEffect">
                                  <p:stCondLst>
                                    <p:cond delay="180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1000"/>
                                        <p:tgtEl>
                                          <p:spTgt spid="5"/>
                                        </p:tgtEl>
                                      </p:cBhvr>
                                    </p:animEffect>
                                  </p:childTnLst>
                                </p:cTn>
                              </p:par>
                              <p:par>
                                <p:cTn id="20" presetID="22" presetClass="entr" presetSubtype="2" fill="hold" nodeType="withEffect">
                                  <p:stCondLst>
                                    <p:cond delay="2900"/>
                                  </p:stCondLst>
                                  <p:childTnLst>
                                    <p:set>
                                      <p:cBhvr>
                                        <p:cTn id="21" dur="1" fill="hold">
                                          <p:stCondLst>
                                            <p:cond delay="0"/>
                                          </p:stCondLst>
                                        </p:cTn>
                                        <p:tgtEl>
                                          <p:spTgt spid="54"/>
                                        </p:tgtEl>
                                        <p:attrNameLst>
                                          <p:attrName>style.visibility</p:attrName>
                                        </p:attrNameLst>
                                      </p:cBhvr>
                                      <p:to>
                                        <p:strVal val="visible"/>
                                      </p:to>
                                    </p:set>
                                    <p:animEffect transition="in" filter="wipe(right)">
                                      <p:cBhvr>
                                        <p:cTn id="22" dur="500"/>
                                        <p:tgtEl>
                                          <p:spTgt spid="54"/>
                                        </p:tgtEl>
                                      </p:cBhvr>
                                    </p:animEffect>
                                  </p:childTnLst>
                                </p:cTn>
                              </p:par>
                              <p:par>
                                <p:cTn id="23" presetID="22" presetClass="entr" presetSubtype="2" fill="hold" nodeType="withEffect">
                                  <p:stCondLst>
                                    <p:cond delay="290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nodeType="withEffect">
                                  <p:stCondLst>
                                    <p:cond delay="2900"/>
                                  </p:stCondLst>
                                  <p:childTnLst>
                                    <p:set>
                                      <p:cBhvr>
                                        <p:cTn id="27" dur="1" fill="hold">
                                          <p:stCondLst>
                                            <p:cond delay="0"/>
                                          </p:stCondLst>
                                        </p:cTn>
                                        <p:tgtEl>
                                          <p:spTgt spid="50"/>
                                        </p:tgtEl>
                                        <p:attrNameLst>
                                          <p:attrName>style.visibility</p:attrName>
                                        </p:attrNameLst>
                                      </p:cBhvr>
                                      <p:to>
                                        <p:strVal val="visible"/>
                                      </p:to>
                                    </p:set>
                                    <p:animEffect transition="in" filter="wipe(right)">
                                      <p:cBhvr>
                                        <p:cTn id="28" dur="500"/>
                                        <p:tgtEl>
                                          <p:spTgt spid="50"/>
                                        </p:tgtEl>
                                      </p:cBhvr>
                                    </p:animEffect>
                                  </p:childTnLst>
                                </p:cTn>
                              </p:par>
                              <p:par>
                                <p:cTn id="29" presetID="22" presetClass="entr" presetSubtype="2" fill="hold" nodeType="withEffect">
                                  <p:stCondLst>
                                    <p:cond delay="2900"/>
                                  </p:stCondLst>
                                  <p:childTnLst>
                                    <p:set>
                                      <p:cBhvr>
                                        <p:cTn id="30" dur="1" fill="hold">
                                          <p:stCondLst>
                                            <p:cond delay="0"/>
                                          </p:stCondLst>
                                        </p:cTn>
                                        <p:tgtEl>
                                          <p:spTgt spid="48"/>
                                        </p:tgtEl>
                                        <p:attrNameLst>
                                          <p:attrName>style.visibility</p:attrName>
                                        </p:attrNameLst>
                                      </p:cBhvr>
                                      <p:to>
                                        <p:strVal val="visible"/>
                                      </p:to>
                                    </p:set>
                                    <p:animEffect transition="in" filter="wipe(right)">
                                      <p:cBhvr>
                                        <p:cTn id="31" dur="500"/>
                                        <p:tgtEl>
                                          <p:spTgt spid="48"/>
                                        </p:tgtEl>
                                      </p:cBhvr>
                                    </p:animEffect>
                                  </p:childTnLst>
                                </p:cTn>
                              </p:par>
                              <p:par>
                                <p:cTn id="32" presetID="49" presetClass="entr" presetSubtype="0" decel="100000" fill="hold" grpId="0" nodeType="withEffect">
                                  <p:stCondLst>
                                    <p:cond delay="3400"/>
                                  </p:stCondLst>
                                  <p:childTnLst>
                                    <p:set>
                                      <p:cBhvr>
                                        <p:cTn id="33" dur="1" fill="hold">
                                          <p:stCondLst>
                                            <p:cond delay="0"/>
                                          </p:stCondLst>
                                        </p:cTn>
                                        <p:tgtEl>
                                          <p:spTgt spid="55"/>
                                        </p:tgtEl>
                                        <p:attrNameLst>
                                          <p:attrName>style.visibility</p:attrName>
                                        </p:attrNameLst>
                                      </p:cBhvr>
                                      <p:to>
                                        <p:strVal val="visible"/>
                                      </p:to>
                                    </p:set>
                                    <p:anim calcmode="lin" valueType="num">
                                      <p:cBhvr>
                                        <p:cTn id="34" dur="1000" fill="hold"/>
                                        <p:tgtEl>
                                          <p:spTgt spid="55"/>
                                        </p:tgtEl>
                                        <p:attrNameLst>
                                          <p:attrName>ppt_w</p:attrName>
                                        </p:attrNameLst>
                                      </p:cBhvr>
                                      <p:tavLst>
                                        <p:tav tm="0">
                                          <p:val>
                                            <p:fltVal val="0"/>
                                          </p:val>
                                        </p:tav>
                                        <p:tav tm="100000">
                                          <p:val>
                                            <p:strVal val="#ppt_w"/>
                                          </p:val>
                                        </p:tav>
                                      </p:tavLst>
                                    </p:anim>
                                    <p:anim calcmode="lin" valueType="num">
                                      <p:cBhvr>
                                        <p:cTn id="35" dur="1000" fill="hold"/>
                                        <p:tgtEl>
                                          <p:spTgt spid="55"/>
                                        </p:tgtEl>
                                        <p:attrNameLst>
                                          <p:attrName>ppt_h</p:attrName>
                                        </p:attrNameLst>
                                      </p:cBhvr>
                                      <p:tavLst>
                                        <p:tav tm="0">
                                          <p:val>
                                            <p:fltVal val="0"/>
                                          </p:val>
                                        </p:tav>
                                        <p:tav tm="100000">
                                          <p:val>
                                            <p:strVal val="#ppt_h"/>
                                          </p:val>
                                        </p:tav>
                                      </p:tavLst>
                                    </p:anim>
                                    <p:anim calcmode="lin" valueType="num">
                                      <p:cBhvr>
                                        <p:cTn id="36" dur="1000" fill="hold"/>
                                        <p:tgtEl>
                                          <p:spTgt spid="55"/>
                                        </p:tgtEl>
                                        <p:attrNameLst>
                                          <p:attrName>style.rotation</p:attrName>
                                        </p:attrNameLst>
                                      </p:cBhvr>
                                      <p:tavLst>
                                        <p:tav tm="0">
                                          <p:val>
                                            <p:fltVal val="360"/>
                                          </p:val>
                                        </p:tav>
                                        <p:tav tm="100000">
                                          <p:val>
                                            <p:fltVal val="0"/>
                                          </p:val>
                                        </p:tav>
                                      </p:tavLst>
                                    </p:anim>
                                    <p:animEffect transition="in" filter="fade">
                                      <p:cBhvr>
                                        <p:cTn id="37" dur="1000"/>
                                        <p:tgtEl>
                                          <p:spTgt spid="55"/>
                                        </p:tgtEl>
                                      </p:cBhvr>
                                    </p:animEffect>
                                  </p:childTnLst>
                                </p:cTn>
                              </p:par>
                              <p:par>
                                <p:cTn id="38" presetID="49" presetClass="entr" presetSubtype="0" decel="100000" fill="hold" grpId="0" nodeType="withEffect">
                                  <p:stCondLst>
                                    <p:cond delay="3400"/>
                                  </p:stCondLst>
                                  <p:childTnLst>
                                    <p:set>
                                      <p:cBhvr>
                                        <p:cTn id="39" dur="1" fill="hold">
                                          <p:stCondLst>
                                            <p:cond delay="0"/>
                                          </p:stCondLst>
                                        </p:cTn>
                                        <p:tgtEl>
                                          <p:spTgt spid="53"/>
                                        </p:tgtEl>
                                        <p:attrNameLst>
                                          <p:attrName>style.visibility</p:attrName>
                                        </p:attrNameLst>
                                      </p:cBhvr>
                                      <p:to>
                                        <p:strVal val="visible"/>
                                      </p:to>
                                    </p:set>
                                    <p:anim calcmode="lin" valueType="num">
                                      <p:cBhvr>
                                        <p:cTn id="40" dur="1000" fill="hold"/>
                                        <p:tgtEl>
                                          <p:spTgt spid="53"/>
                                        </p:tgtEl>
                                        <p:attrNameLst>
                                          <p:attrName>ppt_w</p:attrName>
                                        </p:attrNameLst>
                                      </p:cBhvr>
                                      <p:tavLst>
                                        <p:tav tm="0">
                                          <p:val>
                                            <p:fltVal val="0"/>
                                          </p:val>
                                        </p:tav>
                                        <p:tav tm="100000">
                                          <p:val>
                                            <p:strVal val="#ppt_w"/>
                                          </p:val>
                                        </p:tav>
                                      </p:tavLst>
                                    </p:anim>
                                    <p:anim calcmode="lin" valueType="num">
                                      <p:cBhvr>
                                        <p:cTn id="41" dur="1000" fill="hold"/>
                                        <p:tgtEl>
                                          <p:spTgt spid="53"/>
                                        </p:tgtEl>
                                        <p:attrNameLst>
                                          <p:attrName>ppt_h</p:attrName>
                                        </p:attrNameLst>
                                      </p:cBhvr>
                                      <p:tavLst>
                                        <p:tav tm="0">
                                          <p:val>
                                            <p:fltVal val="0"/>
                                          </p:val>
                                        </p:tav>
                                        <p:tav tm="100000">
                                          <p:val>
                                            <p:strVal val="#ppt_h"/>
                                          </p:val>
                                        </p:tav>
                                      </p:tavLst>
                                    </p:anim>
                                    <p:anim calcmode="lin" valueType="num">
                                      <p:cBhvr>
                                        <p:cTn id="42" dur="1000" fill="hold"/>
                                        <p:tgtEl>
                                          <p:spTgt spid="53"/>
                                        </p:tgtEl>
                                        <p:attrNameLst>
                                          <p:attrName>style.rotation</p:attrName>
                                        </p:attrNameLst>
                                      </p:cBhvr>
                                      <p:tavLst>
                                        <p:tav tm="0">
                                          <p:val>
                                            <p:fltVal val="360"/>
                                          </p:val>
                                        </p:tav>
                                        <p:tav tm="100000">
                                          <p:val>
                                            <p:fltVal val="0"/>
                                          </p:val>
                                        </p:tav>
                                      </p:tavLst>
                                    </p:anim>
                                    <p:animEffect transition="in" filter="fade">
                                      <p:cBhvr>
                                        <p:cTn id="43" dur="1000"/>
                                        <p:tgtEl>
                                          <p:spTgt spid="53"/>
                                        </p:tgtEl>
                                      </p:cBhvr>
                                    </p:animEffect>
                                  </p:childTnLst>
                                </p:cTn>
                              </p:par>
                              <p:par>
                                <p:cTn id="44" presetID="49" presetClass="entr" presetSubtype="0" decel="100000" fill="hold" grpId="0" nodeType="withEffect">
                                  <p:stCondLst>
                                    <p:cond delay="3400"/>
                                  </p:stCondLst>
                                  <p:childTnLst>
                                    <p:set>
                                      <p:cBhvr>
                                        <p:cTn id="45" dur="1" fill="hold">
                                          <p:stCondLst>
                                            <p:cond delay="0"/>
                                          </p:stCondLst>
                                        </p:cTn>
                                        <p:tgtEl>
                                          <p:spTgt spid="51"/>
                                        </p:tgtEl>
                                        <p:attrNameLst>
                                          <p:attrName>style.visibility</p:attrName>
                                        </p:attrNameLst>
                                      </p:cBhvr>
                                      <p:to>
                                        <p:strVal val="visible"/>
                                      </p:to>
                                    </p:set>
                                    <p:anim calcmode="lin" valueType="num">
                                      <p:cBhvr>
                                        <p:cTn id="46" dur="1000" fill="hold"/>
                                        <p:tgtEl>
                                          <p:spTgt spid="51"/>
                                        </p:tgtEl>
                                        <p:attrNameLst>
                                          <p:attrName>ppt_w</p:attrName>
                                        </p:attrNameLst>
                                      </p:cBhvr>
                                      <p:tavLst>
                                        <p:tav tm="0">
                                          <p:val>
                                            <p:fltVal val="0"/>
                                          </p:val>
                                        </p:tav>
                                        <p:tav tm="100000">
                                          <p:val>
                                            <p:strVal val="#ppt_w"/>
                                          </p:val>
                                        </p:tav>
                                      </p:tavLst>
                                    </p:anim>
                                    <p:anim calcmode="lin" valueType="num">
                                      <p:cBhvr>
                                        <p:cTn id="47" dur="1000" fill="hold"/>
                                        <p:tgtEl>
                                          <p:spTgt spid="51"/>
                                        </p:tgtEl>
                                        <p:attrNameLst>
                                          <p:attrName>ppt_h</p:attrName>
                                        </p:attrNameLst>
                                      </p:cBhvr>
                                      <p:tavLst>
                                        <p:tav tm="0">
                                          <p:val>
                                            <p:fltVal val="0"/>
                                          </p:val>
                                        </p:tav>
                                        <p:tav tm="100000">
                                          <p:val>
                                            <p:strVal val="#ppt_h"/>
                                          </p:val>
                                        </p:tav>
                                      </p:tavLst>
                                    </p:anim>
                                    <p:anim calcmode="lin" valueType="num">
                                      <p:cBhvr>
                                        <p:cTn id="48" dur="1000" fill="hold"/>
                                        <p:tgtEl>
                                          <p:spTgt spid="51"/>
                                        </p:tgtEl>
                                        <p:attrNameLst>
                                          <p:attrName>style.rotation</p:attrName>
                                        </p:attrNameLst>
                                      </p:cBhvr>
                                      <p:tavLst>
                                        <p:tav tm="0">
                                          <p:val>
                                            <p:fltVal val="360"/>
                                          </p:val>
                                        </p:tav>
                                        <p:tav tm="100000">
                                          <p:val>
                                            <p:fltVal val="0"/>
                                          </p:val>
                                        </p:tav>
                                      </p:tavLst>
                                    </p:anim>
                                    <p:animEffect transition="in" filter="fade">
                                      <p:cBhvr>
                                        <p:cTn id="49" dur="1000"/>
                                        <p:tgtEl>
                                          <p:spTgt spid="51"/>
                                        </p:tgtEl>
                                      </p:cBhvr>
                                    </p:animEffect>
                                  </p:childTnLst>
                                </p:cTn>
                              </p:par>
                              <p:par>
                                <p:cTn id="50" presetID="49" presetClass="entr" presetSubtype="0" decel="100000" fill="hold" grpId="0" nodeType="withEffect">
                                  <p:stCondLst>
                                    <p:cond delay="3400"/>
                                  </p:stCondLst>
                                  <p:childTnLst>
                                    <p:set>
                                      <p:cBhvr>
                                        <p:cTn id="51" dur="1" fill="hold">
                                          <p:stCondLst>
                                            <p:cond delay="0"/>
                                          </p:stCondLst>
                                        </p:cTn>
                                        <p:tgtEl>
                                          <p:spTgt spid="49"/>
                                        </p:tgtEl>
                                        <p:attrNameLst>
                                          <p:attrName>style.visibility</p:attrName>
                                        </p:attrNameLst>
                                      </p:cBhvr>
                                      <p:to>
                                        <p:strVal val="visible"/>
                                      </p:to>
                                    </p:set>
                                    <p:anim calcmode="lin" valueType="num">
                                      <p:cBhvr>
                                        <p:cTn id="52" dur="1000" fill="hold"/>
                                        <p:tgtEl>
                                          <p:spTgt spid="49"/>
                                        </p:tgtEl>
                                        <p:attrNameLst>
                                          <p:attrName>ppt_w</p:attrName>
                                        </p:attrNameLst>
                                      </p:cBhvr>
                                      <p:tavLst>
                                        <p:tav tm="0">
                                          <p:val>
                                            <p:fltVal val="0"/>
                                          </p:val>
                                        </p:tav>
                                        <p:tav tm="100000">
                                          <p:val>
                                            <p:strVal val="#ppt_w"/>
                                          </p:val>
                                        </p:tav>
                                      </p:tavLst>
                                    </p:anim>
                                    <p:anim calcmode="lin" valueType="num">
                                      <p:cBhvr>
                                        <p:cTn id="53" dur="1000" fill="hold"/>
                                        <p:tgtEl>
                                          <p:spTgt spid="49"/>
                                        </p:tgtEl>
                                        <p:attrNameLst>
                                          <p:attrName>ppt_h</p:attrName>
                                        </p:attrNameLst>
                                      </p:cBhvr>
                                      <p:tavLst>
                                        <p:tav tm="0">
                                          <p:val>
                                            <p:fltVal val="0"/>
                                          </p:val>
                                        </p:tav>
                                        <p:tav tm="100000">
                                          <p:val>
                                            <p:strVal val="#ppt_h"/>
                                          </p:val>
                                        </p:tav>
                                      </p:tavLst>
                                    </p:anim>
                                    <p:anim calcmode="lin" valueType="num">
                                      <p:cBhvr>
                                        <p:cTn id="54" dur="1000" fill="hold"/>
                                        <p:tgtEl>
                                          <p:spTgt spid="49"/>
                                        </p:tgtEl>
                                        <p:attrNameLst>
                                          <p:attrName>style.rotation</p:attrName>
                                        </p:attrNameLst>
                                      </p:cBhvr>
                                      <p:tavLst>
                                        <p:tav tm="0">
                                          <p:val>
                                            <p:fltVal val="360"/>
                                          </p:val>
                                        </p:tav>
                                        <p:tav tm="100000">
                                          <p:val>
                                            <p:fltVal val="0"/>
                                          </p:val>
                                        </p:tav>
                                      </p:tavLst>
                                    </p:anim>
                                    <p:animEffect transition="in" filter="fade">
                                      <p:cBhvr>
                                        <p:cTn id="55"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nimBg="1"/>
      <p:bldP spid="51" grpId="0" bldLvl="0" animBg="1"/>
      <p:bldP spid="53" grpId="0" bldLvl="0" animBg="1"/>
      <p:bldP spid="55"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9698"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9699"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9700"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29701" name="矩形 6"/>
          <p:cNvSpPr>
            <a:spLocks noChangeArrowheads="1"/>
          </p:cNvSpPr>
          <p:nvPr/>
        </p:nvSpPr>
        <p:spPr bwMode="auto">
          <a:xfrm>
            <a:off x="357188" y="285750"/>
            <a:ext cx="1606550" cy="519113"/>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销售管理</a:t>
            </a:r>
          </a:p>
        </p:txBody>
      </p:sp>
      <p:grpSp>
        <p:nvGrpSpPr>
          <p:cNvPr id="2" name="组合 35"/>
          <p:cNvGrpSpPr/>
          <p:nvPr/>
        </p:nvGrpSpPr>
        <p:grpSpPr>
          <a:xfrm>
            <a:off x="1998065" y="4483541"/>
            <a:ext cx="1606737" cy="1489922"/>
            <a:chOff x="2738853" y="5182145"/>
            <a:chExt cx="1360789" cy="1197556"/>
          </a:xfrm>
          <a:gradFill>
            <a:gsLst>
              <a:gs pos="0">
                <a:srgbClr val="012D86"/>
              </a:gs>
              <a:gs pos="100000">
                <a:srgbClr val="0E2557"/>
              </a:gs>
            </a:gsLst>
            <a:lin scaled="0"/>
          </a:gradFill>
        </p:grpSpPr>
        <p:sp>
          <p:nvSpPr>
            <p:cNvPr id="37" name="未知"/>
            <p:cNvSpPr>
              <a:spLocks noChangeAspect="1"/>
            </p:cNvSpPr>
            <p:nvPr/>
          </p:nvSpPr>
          <p:spPr bwMode="auto">
            <a:xfrm>
              <a:off x="2738853" y="5182145"/>
              <a:ext cx="1360789" cy="1197556"/>
            </a:xfrm>
            <a:custGeom>
              <a:avLst/>
              <a:gdLst/>
              <a:ahLst/>
              <a:cxnLst>
                <a:cxn ang="0">
                  <a:pos x="0" y="328"/>
                </a:cxn>
                <a:cxn ang="0">
                  <a:pos x="944" y="0"/>
                </a:cxn>
                <a:cxn ang="0">
                  <a:pos x="963" y="691"/>
                </a:cxn>
                <a:cxn ang="0">
                  <a:pos x="3" y="691"/>
                </a:cxn>
                <a:cxn ang="0">
                  <a:pos x="0" y="328"/>
                </a:cxn>
              </a:cxnLst>
              <a:rect l="0" t="0" r="r" b="b"/>
              <a:pathLst>
                <a:path w="963" h="691">
                  <a:moveTo>
                    <a:pt x="0" y="328"/>
                  </a:moveTo>
                  <a:lnTo>
                    <a:pt x="944" y="0"/>
                  </a:lnTo>
                  <a:lnTo>
                    <a:pt x="963" y="691"/>
                  </a:lnTo>
                  <a:lnTo>
                    <a:pt x="3" y="691"/>
                  </a:lnTo>
                  <a:lnTo>
                    <a:pt x="0" y="328"/>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Text Box 11"/>
            <p:cNvSpPr txBox="1">
              <a:spLocks noChangeAspect="1" noChangeArrowheads="1"/>
            </p:cNvSpPr>
            <p:nvPr/>
          </p:nvSpPr>
          <p:spPr bwMode="auto">
            <a:xfrm>
              <a:off x="3564537" y="5630357"/>
              <a:ext cx="512404" cy="652109"/>
            </a:xfrm>
            <a:prstGeom prst="rect">
              <a:avLst/>
            </a:prstGeom>
            <a:grpFill/>
            <a:ln w="9525" cap="flat" cmpd="sng">
              <a:solidFill>
                <a:srgbClr val="0070C0"/>
              </a:solidFill>
              <a:miter lim="800000"/>
            </a:ln>
            <a:effectLst/>
          </p:spPr>
          <p:txBody>
            <a:bodyPr>
              <a:spAutoFit/>
            </a:bodyPr>
            <a:lstStyle/>
            <a:p>
              <a:pPr>
                <a:spcBef>
                  <a:spcPct val="50000"/>
                </a:spcBef>
                <a:defRPr/>
              </a:pPr>
              <a:r>
                <a:rPr lang="zh-CN" altLang="zh-CN" sz="4670" b="1" dirty="0">
                  <a:solidFill>
                    <a:schemeClr val="bg1"/>
                  </a:solidFill>
                  <a:latin typeface="微软雅黑" panose="020B0503020204020204" pitchFamily="34" charset="-122"/>
                  <a:ea typeface="微软雅黑" panose="020B0503020204020204" pitchFamily="34" charset="-122"/>
                </a:rPr>
                <a:t>1</a:t>
              </a:r>
            </a:p>
          </p:txBody>
        </p:sp>
      </p:grpSp>
      <p:grpSp>
        <p:nvGrpSpPr>
          <p:cNvPr id="3" name="组合 38"/>
          <p:cNvGrpSpPr/>
          <p:nvPr/>
        </p:nvGrpSpPr>
        <p:grpSpPr>
          <a:xfrm>
            <a:off x="3792432" y="3523998"/>
            <a:ext cx="1600610" cy="2449467"/>
            <a:chOff x="4258552" y="4410893"/>
            <a:chExt cx="1355600" cy="1968809"/>
          </a:xfrm>
          <a:gradFill>
            <a:gsLst>
              <a:gs pos="0">
                <a:srgbClr val="012D86"/>
              </a:gs>
              <a:gs pos="100000">
                <a:srgbClr val="0E2557"/>
              </a:gs>
            </a:gsLst>
            <a:lin scaled="0"/>
          </a:gradFill>
        </p:grpSpPr>
        <p:sp>
          <p:nvSpPr>
            <p:cNvPr id="40" name="未知"/>
            <p:cNvSpPr>
              <a:spLocks noChangeAspect="1"/>
            </p:cNvSpPr>
            <p:nvPr/>
          </p:nvSpPr>
          <p:spPr bwMode="auto">
            <a:xfrm>
              <a:off x="4258552" y="4410893"/>
              <a:ext cx="1355600" cy="1968809"/>
            </a:xfrm>
            <a:custGeom>
              <a:avLst/>
              <a:gdLst/>
              <a:ahLst/>
              <a:cxnLst>
                <a:cxn ang="0">
                  <a:pos x="0" y="390"/>
                </a:cxn>
                <a:cxn ang="0">
                  <a:pos x="952" y="0"/>
                </a:cxn>
                <a:cxn ang="0">
                  <a:pos x="960" y="1110"/>
                </a:cxn>
                <a:cxn ang="0">
                  <a:pos x="0" y="1110"/>
                </a:cxn>
                <a:cxn ang="0">
                  <a:pos x="0" y="390"/>
                </a:cxn>
              </a:cxnLst>
              <a:rect l="0" t="0" r="r" b="b"/>
              <a:pathLst>
                <a:path w="960" h="1110">
                  <a:moveTo>
                    <a:pt x="0" y="390"/>
                  </a:moveTo>
                  <a:lnTo>
                    <a:pt x="952" y="0"/>
                  </a:lnTo>
                  <a:lnTo>
                    <a:pt x="960" y="1110"/>
                  </a:lnTo>
                  <a:lnTo>
                    <a:pt x="0" y="1110"/>
                  </a:lnTo>
                  <a:lnTo>
                    <a:pt x="0" y="390"/>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1" name="Text Box 12"/>
            <p:cNvSpPr txBox="1">
              <a:spLocks noChangeAspect="1" noChangeArrowheads="1"/>
            </p:cNvSpPr>
            <p:nvPr/>
          </p:nvSpPr>
          <p:spPr bwMode="auto">
            <a:xfrm>
              <a:off x="5092019" y="5630357"/>
              <a:ext cx="512404" cy="734723"/>
            </a:xfrm>
            <a:prstGeom prst="rect">
              <a:avLst/>
            </a:prstGeom>
            <a:grpFill/>
            <a:ln w="9525" cap="flat" cmpd="sng">
              <a:solidFill>
                <a:srgbClr val="0070C0"/>
              </a:solidFill>
              <a:miter lim="800000"/>
            </a:ln>
            <a:effectLst/>
          </p:spPr>
          <p:txBody>
            <a:bodyPr>
              <a:spAutoFit/>
            </a:bodyPr>
            <a:lstStyle>
              <a:defPPr>
                <a:defRPr lang="zh-CN"/>
              </a:defPPr>
              <a:lvl1pPr marR="0" lvl="0" indent="0" fontAlgn="auto">
                <a:lnSpc>
                  <a:spcPct val="100000"/>
                </a:lnSpc>
                <a:spcBef>
                  <a:spcPct val="50000"/>
                </a:spcBef>
                <a:spcAft>
                  <a:spcPts val="0"/>
                </a:spcAft>
                <a:buClrTx/>
                <a:buSzTx/>
                <a:buFontTx/>
                <a:buNone/>
                <a:defRPr sz="4000" b="1">
                  <a:gradFill>
                    <a:gsLst>
                      <a:gs pos="100000">
                        <a:srgbClr val="398EB6"/>
                      </a:gs>
                      <a:gs pos="0">
                        <a:srgbClr val="B4DAF1"/>
                      </a:gs>
                    </a:gsLst>
                    <a:path path="circle">
                      <a:fillToRect l="50000" t="50000" r="50000" b="50000"/>
                    </a:path>
                  </a:gradFill>
                  <a:latin typeface="Edwardian Script ITC" panose="030303020407070D0804" pitchFamily="66" charset="0"/>
                  <a:ea typeface="方正铁筋隶书简体" pitchFamily="65" charset="-122"/>
                </a:defRPr>
              </a:lvl1pPr>
            </a:lstStyle>
            <a:p>
              <a:pPr>
                <a:defRPr/>
              </a:pPr>
              <a:r>
                <a:rPr lang="zh-CN" altLang="zh-CN" sz="5340" dirty="0">
                  <a:solidFill>
                    <a:schemeClr val="bg1"/>
                  </a:solidFill>
                  <a:latin typeface="微软雅黑" panose="020B0503020204020204" pitchFamily="34" charset="-122"/>
                  <a:ea typeface="微软雅黑" panose="020B0503020204020204" pitchFamily="34" charset="-122"/>
                </a:rPr>
                <a:t>2</a:t>
              </a:r>
            </a:p>
          </p:txBody>
        </p:sp>
      </p:grpSp>
      <p:grpSp>
        <p:nvGrpSpPr>
          <p:cNvPr id="4" name="组合 41"/>
          <p:cNvGrpSpPr/>
          <p:nvPr/>
        </p:nvGrpSpPr>
        <p:grpSpPr>
          <a:xfrm>
            <a:off x="5570720" y="2648465"/>
            <a:ext cx="1611330" cy="3323985"/>
            <a:chOff x="5764630" y="3707166"/>
            <a:chExt cx="1364680" cy="2671722"/>
          </a:xfrm>
          <a:gradFill>
            <a:gsLst>
              <a:gs pos="0">
                <a:srgbClr val="012D86"/>
              </a:gs>
              <a:gs pos="100000">
                <a:srgbClr val="0E2557"/>
              </a:gs>
            </a:gsLst>
            <a:lin scaled="0"/>
          </a:gradFill>
        </p:grpSpPr>
        <p:sp>
          <p:nvSpPr>
            <p:cNvPr id="43" name="未知"/>
            <p:cNvSpPr>
              <a:spLocks noChangeAspect="1"/>
            </p:cNvSpPr>
            <p:nvPr/>
          </p:nvSpPr>
          <p:spPr bwMode="auto">
            <a:xfrm>
              <a:off x="5764630" y="3707166"/>
              <a:ext cx="1364680" cy="2671722"/>
            </a:xfrm>
            <a:custGeom>
              <a:avLst/>
              <a:gdLst/>
              <a:ahLst/>
              <a:cxnLst>
                <a:cxn ang="0">
                  <a:pos x="0" y="381"/>
                </a:cxn>
                <a:cxn ang="0">
                  <a:pos x="949" y="0"/>
                </a:cxn>
                <a:cxn ang="0">
                  <a:pos x="967" y="1507"/>
                </a:cxn>
                <a:cxn ang="0">
                  <a:pos x="7" y="1507"/>
                </a:cxn>
                <a:cxn ang="0">
                  <a:pos x="0" y="381"/>
                </a:cxn>
              </a:cxnLst>
              <a:rect l="0" t="0" r="r" b="b"/>
              <a:pathLst>
                <a:path w="967" h="1507">
                  <a:moveTo>
                    <a:pt x="0" y="381"/>
                  </a:moveTo>
                  <a:lnTo>
                    <a:pt x="949" y="0"/>
                  </a:lnTo>
                  <a:lnTo>
                    <a:pt x="967" y="1507"/>
                  </a:lnTo>
                  <a:lnTo>
                    <a:pt x="7" y="1507"/>
                  </a:lnTo>
                  <a:lnTo>
                    <a:pt x="0" y="381"/>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4" name="Text Box 13"/>
            <p:cNvSpPr txBox="1">
              <a:spLocks noChangeAspect="1" noChangeArrowheads="1"/>
            </p:cNvSpPr>
            <p:nvPr/>
          </p:nvSpPr>
          <p:spPr bwMode="auto">
            <a:xfrm>
              <a:off x="6590313" y="5630356"/>
              <a:ext cx="512404" cy="734724"/>
            </a:xfrm>
            <a:prstGeom prst="rect">
              <a:avLst/>
            </a:prstGeom>
            <a:grpFill/>
            <a:ln w="9525" cap="flat" cmpd="sng">
              <a:solidFill>
                <a:srgbClr val="0070C0"/>
              </a:solidFill>
              <a:miter lim="800000"/>
            </a:ln>
            <a:effectLst/>
          </p:spPr>
          <p:txBody>
            <a:bodyPr>
              <a:spAutoFit/>
            </a:bodyPr>
            <a:lstStyle>
              <a:defPPr>
                <a:defRPr lang="zh-CN"/>
              </a:defPPr>
              <a:lvl1pPr marR="0" lvl="0" indent="0" fontAlgn="auto">
                <a:lnSpc>
                  <a:spcPct val="100000"/>
                </a:lnSpc>
                <a:spcBef>
                  <a:spcPct val="50000"/>
                </a:spcBef>
                <a:spcAft>
                  <a:spcPts val="0"/>
                </a:spcAft>
                <a:buClrTx/>
                <a:buSzTx/>
                <a:buFontTx/>
                <a:buNone/>
                <a:defRPr sz="4000" b="1">
                  <a:gradFill>
                    <a:gsLst>
                      <a:gs pos="100000">
                        <a:srgbClr val="398EB6"/>
                      </a:gs>
                      <a:gs pos="0">
                        <a:srgbClr val="B4DAF1"/>
                      </a:gs>
                    </a:gsLst>
                    <a:path path="circle">
                      <a:fillToRect l="50000" t="50000" r="50000" b="50000"/>
                    </a:path>
                  </a:gradFill>
                  <a:latin typeface="Edwardian Script ITC" panose="030303020407070D0804" pitchFamily="66" charset="0"/>
                  <a:ea typeface="方正铁筋隶书简体" pitchFamily="65" charset="-122"/>
                </a:defRPr>
              </a:lvl1pPr>
            </a:lstStyle>
            <a:p>
              <a:pPr>
                <a:defRPr/>
              </a:pPr>
              <a:r>
                <a:rPr lang="zh-CN" altLang="zh-CN" sz="5340" dirty="0">
                  <a:solidFill>
                    <a:schemeClr val="bg1"/>
                  </a:solidFill>
                  <a:latin typeface="微软雅黑" panose="020B0503020204020204" pitchFamily="34" charset="-122"/>
                  <a:ea typeface="微软雅黑" panose="020B0503020204020204" pitchFamily="34" charset="-122"/>
                </a:rPr>
                <a:t>3</a:t>
              </a:r>
            </a:p>
          </p:txBody>
        </p:sp>
      </p:grpSp>
      <p:grpSp>
        <p:nvGrpSpPr>
          <p:cNvPr id="5" name="组合 44"/>
          <p:cNvGrpSpPr/>
          <p:nvPr/>
        </p:nvGrpSpPr>
        <p:grpSpPr>
          <a:xfrm>
            <a:off x="7368916" y="1669693"/>
            <a:ext cx="1638901" cy="4305795"/>
            <a:chOff x="7287572" y="2920456"/>
            <a:chExt cx="1388030" cy="3460872"/>
          </a:xfrm>
          <a:gradFill>
            <a:gsLst>
              <a:gs pos="0">
                <a:srgbClr val="012D86"/>
              </a:gs>
              <a:gs pos="100000">
                <a:srgbClr val="0E2557"/>
              </a:gs>
            </a:gsLst>
            <a:lin scaled="0"/>
          </a:gradFill>
        </p:grpSpPr>
        <p:sp>
          <p:nvSpPr>
            <p:cNvPr id="46" name="未知"/>
            <p:cNvSpPr>
              <a:spLocks noChangeAspect="1"/>
            </p:cNvSpPr>
            <p:nvPr/>
          </p:nvSpPr>
          <p:spPr bwMode="auto">
            <a:xfrm>
              <a:off x="7287572" y="2920456"/>
              <a:ext cx="1388030" cy="3460872"/>
            </a:xfrm>
            <a:custGeom>
              <a:avLst/>
              <a:gdLst/>
              <a:ahLst/>
              <a:cxnLst>
                <a:cxn ang="0">
                  <a:pos x="0" y="422"/>
                </a:cxn>
                <a:cxn ang="0">
                  <a:pos x="982" y="0"/>
                </a:cxn>
                <a:cxn ang="0">
                  <a:pos x="978" y="1953"/>
                </a:cxn>
                <a:cxn ang="0">
                  <a:pos x="18" y="1953"/>
                </a:cxn>
                <a:cxn ang="0">
                  <a:pos x="0" y="422"/>
                </a:cxn>
              </a:cxnLst>
              <a:rect l="0" t="0" r="r" b="b"/>
              <a:pathLst>
                <a:path w="982" h="1953">
                  <a:moveTo>
                    <a:pt x="0" y="422"/>
                  </a:moveTo>
                  <a:lnTo>
                    <a:pt x="982" y="0"/>
                  </a:lnTo>
                  <a:lnTo>
                    <a:pt x="978" y="1953"/>
                  </a:lnTo>
                  <a:lnTo>
                    <a:pt x="18" y="1953"/>
                  </a:lnTo>
                  <a:lnTo>
                    <a:pt x="0" y="422"/>
                  </a:lnTo>
                  <a:close/>
                </a:path>
              </a:pathLst>
            </a:cu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122063" tIns="61031" rIns="122063" bIns="61031" anchor="ct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7" name="Text Box 14"/>
            <p:cNvSpPr txBox="1">
              <a:spLocks noChangeAspect="1" noChangeArrowheads="1"/>
            </p:cNvSpPr>
            <p:nvPr/>
          </p:nvSpPr>
          <p:spPr bwMode="auto">
            <a:xfrm>
              <a:off x="8146983" y="5630356"/>
              <a:ext cx="512404" cy="734724"/>
            </a:xfrm>
            <a:prstGeom prst="rect">
              <a:avLst/>
            </a:prstGeom>
            <a:grpFill/>
            <a:ln w="9525" cap="flat" cmpd="sng">
              <a:solidFill>
                <a:srgbClr val="0070C0"/>
              </a:solidFill>
              <a:miter lim="800000"/>
            </a:ln>
            <a:effectLst/>
          </p:spPr>
          <p:txBody>
            <a:bodyPr>
              <a:spAutoFit/>
            </a:bodyPr>
            <a:lstStyle>
              <a:defPPr>
                <a:defRPr lang="zh-CN"/>
              </a:defPPr>
              <a:lvl1pPr marR="0" lvl="0" indent="0" fontAlgn="auto">
                <a:lnSpc>
                  <a:spcPct val="100000"/>
                </a:lnSpc>
                <a:spcBef>
                  <a:spcPct val="50000"/>
                </a:spcBef>
                <a:spcAft>
                  <a:spcPts val="0"/>
                </a:spcAft>
                <a:buClrTx/>
                <a:buSzTx/>
                <a:buFontTx/>
                <a:buNone/>
                <a:defRPr sz="4000" b="1">
                  <a:gradFill>
                    <a:gsLst>
                      <a:gs pos="100000">
                        <a:srgbClr val="398EB6"/>
                      </a:gs>
                      <a:gs pos="0">
                        <a:srgbClr val="B4DAF1"/>
                      </a:gs>
                    </a:gsLst>
                    <a:path path="circle">
                      <a:fillToRect l="50000" t="50000" r="50000" b="50000"/>
                    </a:path>
                  </a:gradFill>
                  <a:latin typeface="Edwardian Script ITC" panose="030303020407070D0804" pitchFamily="66" charset="0"/>
                  <a:ea typeface="方正铁筋隶书简体" pitchFamily="65" charset="-122"/>
                </a:defRPr>
              </a:lvl1pPr>
            </a:lstStyle>
            <a:p>
              <a:pPr>
                <a:defRPr/>
              </a:pPr>
              <a:r>
                <a:rPr lang="zh-CN" altLang="zh-CN" sz="5340" dirty="0">
                  <a:solidFill>
                    <a:schemeClr val="bg1"/>
                  </a:solidFill>
                  <a:latin typeface="微软雅黑" panose="020B0503020204020204" pitchFamily="34" charset="-122"/>
                  <a:ea typeface="微软雅黑" panose="020B0503020204020204" pitchFamily="34" charset="-122"/>
                </a:rPr>
                <a:t>4</a:t>
              </a:r>
            </a:p>
          </p:txBody>
        </p:sp>
      </p:grpSp>
      <p:sp>
        <p:nvSpPr>
          <p:cNvPr id="48" name="Line 15"/>
          <p:cNvSpPr>
            <a:spLocks noChangeAspect="1" noChangeShapeType="1"/>
          </p:cNvSpPr>
          <p:nvPr/>
        </p:nvSpPr>
        <p:spPr bwMode="auto">
          <a:xfrm flipH="1">
            <a:off x="474663" y="4916488"/>
            <a:ext cx="2795587"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sz="1870" kern="0">
              <a:solidFill>
                <a:schemeClr val="bg1"/>
              </a:solidFill>
              <a:latin typeface="微软雅黑" panose="020B0503020204020204" pitchFamily="34" charset="-122"/>
              <a:ea typeface="微软雅黑" panose="020B0503020204020204" pitchFamily="34" charset="-122"/>
            </a:endParaRPr>
          </a:p>
        </p:txBody>
      </p:sp>
      <p:sp>
        <p:nvSpPr>
          <p:cNvPr id="49" name="Rectangle 16"/>
          <p:cNvSpPr>
            <a:spLocks noChangeAspect="1" noChangeArrowheads="1"/>
          </p:cNvSpPr>
          <p:nvPr/>
        </p:nvSpPr>
        <p:spPr bwMode="auto">
          <a:xfrm>
            <a:off x="395288" y="4411663"/>
            <a:ext cx="3267075" cy="452437"/>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销售订单</a:t>
            </a:r>
          </a:p>
        </p:txBody>
      </p:sp>
      <p:sp>
        <p:nvSpPr>
          <p:cNvPr id="50" name="Line 17"/>
          <p:cNvSpPr>
            <a:spLocks noChangeAspect="1" noChangeShapeType="1"/>
          </p:cNvSpPr>
          <p:nvPr/>
        </p:nvSpPr>
        <p:spPr bwMode="auto">
          <a:xfrm flipH="1">
            <a:off x="474663" y="3938588"/>
            <a:ext cx="4633912"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
        <p:nvSpPr>
          <p:cNvPr id="51" name="Rectangle 18"/>
          <p:cNvSpPr>
            <a:spLocks noChangeAspect="1" noChangeArrowheads="1"/>
          </p:cNvSpPr>
          <p:nvPr/>
        </p:nvSpPr>
        <p:spPr bwMode="auto">
          <a:xfrm>
            <a:off x="395288" y="3433763"/>
            <a:ext cx="3267075" cy="452437"/>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销售对账单</a:t>
            </a:r>
          </a:p>
        </p:txBody>
      </p:sp>
      <p:sp>
        <p:nvSpPr>
          <p:cNvPr id="52" name="Line 19"/>
          <p:cNvSpPr>
            <a:spLocks noChangeAspect="1" noChangeShapeType="1"/>
          </p:cNvSpPr>
          <p:nvPr/>
        </p:nvSpPr>
        <p:spPr bwMode="auto">
          <a:xfrm flipH="1">
            <a:off x="474663" y="3011488"/>
            <a:ext cx="6435725"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
        <p:nvSpPr>
          <p:cNvPr id="53" name="Rectangle 20"/>
          <p:cNvSpPr>
            <a:spLocks noChangeAspect="1" noChangeArrowheads="1"/>
          </p:cNvSpPr>
          <p:nvPr/>
        </p:nvSpPr>
        <p:spPr bwMode="auto">
          <a:xfrm>
            <a:off x="395288" y="2508250"/>
            <a:ext cx="2879725" cy="452438"/>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销项发票</a:t>
            </a:r>
            <a:r>
              <a:rPr lang="en-US" altLang="zh-CN" sz="187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销售收款</a:t>
            </a:r>
          </a:p>
        </p:txBody>
      </p:sp>
      <p:sp>
        <p:nvSpPr>
          <p:cNvPr id="54" name="Line 21"/>
          <p:cNvSpPr>
            <a:spLocks noChangeAspect="1" noChangeShapeType="1"/>
          </p:cNvSpPr>
          <p:nvPr/>
        </p:nvSpPr>
        <p:spPr bwMode="auto">
          <a:xfrm flipH="1">
            <a:off x="474663" y="2133600"/>
            <a:ext cx="8274050" cy="0"/>
          </a:xfrm>
          <a:prstGeom prst="line">
            <a:avLst/>
          </a:prstGeom>
          <a:noFill/>
          <a:ln w="9525" cap="flat" cmpd="sng">
            <a:solidFill>
              <a:srgbClr val="0070C0"/>
            </a:solidFill>
            <a:round/>
            <a:headEnd type="oval" w="med" len="me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
        <p:nvSpPr>
          <p:cNvPr id="55" name="Rectangle 22"/>
          <p:cNvSpPr>
            <a:spLocks noChangeAspect="1" noChangeArrowheads="1"/>
          </p:cNvSpPr>
          <p:nvPr/>
        </p:nvSpPr>
        <p:spPr bwMode="auto">
          <a:xfrm>
            <a:off x="395288" y="1628775"/>
            <a:ext cx="2874962" cy="452438"/>
          </a:xfrm>
          <a:prstGeom prst="rect">
            <a:avLst/>
          </a:prstGeom>
          <a:noFill/>
          <a:ln w="9525" cap="flat" cmpd="sng">
            <a:noFill/>
            <a:miter lim="800000"/>
          </a:ln>
          <a:effectLst/>
        </p:spPr>
        <p:txBody>
          <a:bodyPr lIns="107977" tIns="53989" rIns="107977" bIns="53989">
            <a:spAutoFit/>
          </a:bodyPr>
          <a:lstStyle/>
          <a:p>
            <a:pPr>
              <a:lnSpc>
                <a:spcPct val="120000"/>
              </a:lnSpc>
              <a:defRPr/>
            </a:pPr>
            <a:r>
              <a:rPr lang="zh-CN" altLang="en-US" sz="1870" dirty="0">
                <a:solidFill>
                  <a:schemeClr val="tx1">
                    <a:lumMod val="75000"/>
                    <a:lumOff val="25000"/>
                  </a:schemeClr>
                </a:solidFill>
                <a:latin typeface="微软雅黑" panose="020B0503020204020204" pitchFamily="34" charset="-122"/>
                <a:ea typeface="微软雅黑" panose="020B0503020204020204" pitchFamily="34" charset="-122"/>
              </a:rPr>
              <a:t>销售结账汇总</a:t>
            </a:r>
          </a:p>
        </p:txBody>
      </p:sp>
      <p:sp>
        <p:nvSpPr>
          <p:cNvPr id="56" name="Line 25"/>
          <p:cNvSpPr>
            <a:spLocks noChangeAspect="1" noChangeShapeType="1"/>
          </p:cNvSpPr>
          <p:nvPr/>
        </p:nvSpPr>
        <p:spPr bwMode="auto">
          <a:xfrm flipV="1">
            <a:off x="1123950" y="5984875"/>
            <a:ext cx="8437563" cy="0"/>
          </a:xfrm>
          <a:prstGeom prst="line">
            <a:avLst/>
          </a:prstGeom>
          <a:noFill/>
          <a:ln w="28575" cap="flat" cmpd="sng">
            <a:solidFill>
              <a:srgbClr val="0070C0"/>
            </a:solidFill>
            <a:round/>
          </a:ln>
          <a:effectLst/>
        </p:spPr>
        <p:txBody>
          <a:bodyPr lIns="107977" tIns="53989" rIns="107977" bIns="53989"/>
          <a:lstStyle/>
          <a:p>
            <a:pPr>
              <a:defRPr/>
            </a:pPr>
            <a:endParaRPr lang="zh-CN" altLang="en-US" kern="0">
              <a:solidFill>
                <a:schemeClr val="bg1"/>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1000"/>
                                        <p:tgtEl>
                                          <p:spTgt spid="56"/>
                                        </p:tgtEl>
                                      </p:cBhvr>
                                    </p:animEffect>
                                  </p:childTnLst>
                                </p:cTn>
                              </p:par>
                              <p:par>
                                <p:cTn id="8" presetID="22" presetClass="entr" presetSubtype="4" fill="hold" nodeType="withEffect">
                                  <p:stCondLst>
                                    <p:cond delay="6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1000"/>
                                        <p:tgtEl>
                                          <p:spTgt spid="2"/>
                                        </p:tgtEl>
                                      </p:cBhvr>
                                    </p:animEffect>
                                  </p:childTnLst>
                                </p:cTn>
                              </p:par>
                              <p:par>
                                <p:cTn id="11" presetID="22" presetClass="entr" presetSubtype="4"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1000"/>
                                        <p:tgtEl>
                                          <p:spTgt spid="3"/>
                                        </p:tgtEl>
                                      </p:cBhvr>
                                    </p:animEffect>
                                  </p:childTnLst>
                                </p:cTn>
                              </p:par>
                              <p:par>
                                <p:cTn id="14" presetID="22" presetClass="entr" presetSubtype="4"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1000"/>
                                        <p:tgtEl>
                                          <p:spTgt spid="4"/>
                                        </p:tgtEl>
                                      </p:cBhvr>
                                    </p:animEffect>
                                  </p:childTnLst>
                                </p:cTn>
                              </p:par>
                              <p:par>
                                <p:cTn id="17" presetID="22" presetClass="entr" presetSubtype="4" fill="hold" nodeType="withEffect">
                                  <p:stCondLst>
                                    <p:cond delay="180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1000"/>
                                        <p:tgtEl>
                                          <p:spTgt spid="5"/>
                                        </p:tgtEl>
                                      </p:cBhvr>
                                    </p:animEffect>
                                  </p:childTnLst>
                                </p:cTn>
                              </p:par>
                              <p:par>
                                <p:cTn id="20" presetID="22" presetClass="entr" presetSubtype="2" fill="hold" nodeType="withEffect">
                                  <p:stCondLst>
                                    <p:cond delay="2900"/>
                                  </p:stCondLst>
                                  <p:childTnLst>
                                    <p:set>
                                      <p:cBhvr>
                                        <p:cTn id="21" dur="1" fill="hold">
                                          <p:stCondLst>
                                            <p:cond delay="0"/>
                                          </p:stCondLst>
                                        </p:cTn>
                                        <p:tgtEl>
                                          <p:spTgt spid="54"/>
                                        </p:tgtEl>
                                        <p:attrNameLst>
                                          <p:attrName>style.visibility</p:attrName>
                                        </p:attrNameLst>
                                      </p:cBhvr>
                                      <p:to>
                                        <p:strVal val="visible"/>
                                      </p:to>
                                    </p:set>
                                    <p:animEffect transition="in" filter="wipe(right)">
                                      <p:cBhvr>
                                        <p:cTn id="22" dur="500"/>
                                        <p:tgtEl>
                                          <p:spTgt spid="54"/>
                                        </p:tgtEl>
                                      </p:cBhvr>
                                    </p:animEffect>
                                  </p:childTnLst>
                                </p:cTn>
                              </p:par>
                              <p:par>
                                <p:cTn id="23" presetID="22" presetClass="entr" presetSubtype="2" fill="hold" nodeType="withEffect">
                                  <p:stCondLst>
                                    <p:cond delay="290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nodeType="withEffect">
                                  <p:stCondLst>
                                    <p:cond delay="2900"/>
                                  </p:stCondLst>
                                  <p:childTnLst>
                                    <p:set>
                                      <p:cBhvr>
                                        <p:cTn id="27" dur="1" fill="hold">
                                          <p:stCondLst>
                                            <p:cond delay="0"/>
                                          </p:stCondLst>
                                        </p:cTn>
                                        <p:tgtEl>
                                          <p:spTgt spid="50"/>
                                        </p:tgtEl>
                                        <p:attrNameLst>
                                          <p:attrName>style.visibility</p:attrName>
                                        </p:attrNameLst>
                                      </p:cBhvr>
                                      <p:to>
                                        <p:strVal val="visible"/>
                                      </p:to>
                                    </p:set>
                                    <p:animEffect transition="in" filter="wipe(right)">
                                      <p:cBhvr>
                                        <p:cTn id="28" dur="500"/>
                                        <p:tgtEl>
                                          <p:spTgt spid="50"/>
                                        </p:tgtEl>
                                      </p:cBhvr>
                                    </p:animEffect>
                                  </p:childTnLst>
                                </p:cTn>
                              </p:par>
                              <p:par>
                                <p:cTn id="29" presetID="22" presetClass="entr" presetSubtype="2" fill="hold" nodeType="withEffect">
                                  <p:stCondLst>
                                    <p:cond delay="2900"/>
                                  </p:stCondLst>
                                  <p:childTnLst>
                                    <p:set>
                                      <p:cBhvr>
                                        <p:cTn id="30" dur="1" fill="hold">
                                          <p:stCondLst>
                                            <p:cond delay="0"/>
                                          </p:stCondLst>
                                        </p:cTn>
                                        <p:tgtEl>
                                          <p:spTgt spid="48"/>
                                        </p:tgtEl>
                                        <p:attrNameLst>
                                          <p:attrName>style.visibility</p:attrName>
                                        </p:attrNameLst>
                                      </p:cBhvr>
                                      <p:to>
                                        <p:strVal val="visible"/>
                                      </p:to>
                                    </p:set>
                                    <p:animEffect transition="in" filter="wipe(right)">
                                      <p:cBhvr>
                                        <p:cTn id="31" dur="500"/>
                                        <p:tgtEl>
                                          <p:spTgt spid="48"/>
                                        </p:tgtEl>
                                      </p:cBhvr>
                                    </p:animEffect>
                                  </p:childTnLst>
                                </p:cTn>
                              </p:par>
                              <p:par>
                                <p:cTn id="32" presetID="49" presetClass="entr" presetSubtype="0" decel="100000" fill="hold" grpId="0" nodeType="withEffect">
                                  <p:stCondLst>
                                    <p:cond delay="3400"/>
                                  </p:stCondLst>
                                  <p:childTnLst>
                                    <p:set>
                                      <p:cBhvr>
                                        <p:cTn id="33" dur="1" fill="hold">
                                          <p:stCondLst>
                                            <p:cond delay="0"/>
                                          </p:stCondLst>
                                        </p:cTn>
                                        <p:tgtEl>
                                          <p:spTgt spid="55"/>
                                        </p:tgtEl>
                                        <p:attrNameLst>
                                          <p:attrName>style.visibility</p:attrName>
                                        </p:attrNameLst>
                                      </p:cBhvr>
                                      <p:to>
                                        <p:strVal val="visible"/>
                                      </p:to>
                                    </p:set>
                                    <p:anim calcmode="lin" valueType="num">
                                      <p:cBhvr>
                                        <p:cTn id="34" dur="1000" fill="hold"/>
                                        <p:tgtEl>
                                          <p:spTgt spid="55"/>
                                        </p:tgtEl>
                                        <p:attrNameLst>
                                          <p:attrName>ppt_w</p:attrName>
                                        </p:attrNameLst>
                                      </p:cBhvr>
                                      <p:tavLst>
                                        <p:tav tm="0">
                                          <p:val>
                                            <p:fltVal val="0"/>
                                          </p:val>
                                        </p:tav>
                                        <p:tav tm="100000">
                                          <p:val>
                                            <p:strVal val="#ppt_w"/>
                                          </p:val>
                                        </p:tav>
                                      </p:tavLst>
                                    </p:anim>
                                    <p:anim calcmode="lin" valueType="num">
                                      <p:cBhvr>
                                        <p:cTn id="35" dur="1000" fill="hold"/>
                                        <p:tgtEl>
                                          <p:spTgt spid="55"/>
                                        </p:tgtEl>
                                        <p:attrNameLst>
                                          <p:attrName>ppt_h</p:attrName>
                                        </p:attrNameLst>
                                      </p:cBhvr>
                                      <p:tavLst>
                                        <p:tav tm="0">
                                          <p:val>
                                            <p:fltVal val="0"/>
                                          </p:val>
                                        </p:tav>
                                        <p:tav tm="100000">
                                          <p:val>
                                            <p:strVal val="#ppt_h"/>
                                          </p:val>
                                        </p:tav>
                                      </p:tavLst>
                                    </p:anim>
                                    <p:anim calcmode="lin" valueType="num">
                                      <p:cBhvr>
                                        <p:cTn id="36" dur="1000" fill="hold"/>
                                        <p:tgtEl>
                                          <p:spTgt spid="55"/>
                                        </p:tgtEl>
                                        <p:attrNameLst>
                                          <p:attrName>style.rotation</p:attrName>
                                        </p:attrNameLst>
                                      </p:cBhvr>
                                      <p:tavLst>
                                        <p:tav tm="0">
                                          <p:val>
                                            <p:fltVal val="360"/>
                                          </p:val>
                                        </p:tav>
                                        <p:tav tm="100000">
                                          <p:val>
                                            <p:fltVal val="0"/>
                                          </p:val>
                                        </p:tav>
                                      </p:tavLst>
                                    </p:anim>
                                    <p:animEffect transition="in" filter="fade">
                                      <p:cBhvr>
                                        <p:cTn id="37" dur="1000"/>
                                        <p:tgtEl>
                                          <p:spTgt spid="55"/>
                                        </p:tgtEl>
                                      </p:cBhvr>
                                    </p:animEffect>
                                  </p:childTnLst>
                                </p:cTn>
                              </p:par>
                              <p:par>
                                <p:cTn id="38" presetID="49" presetClass="entr" presetSubtype="0" decel="100000" fill="hold" grpId="0" nodeType="withEffect">
                                  <p:stCondLst>
                                    <p:cond delay="3400"/>
                                  </p:stCondLst>
                                  <p:childTnLst>
                                    <p:set>
                                      <p:cBhvr>
                                        <p:cTn id="39" dur="1" fill="hold">
                                          <p:stCondLst>
                                            <p:cond delay="0"/>
                                          </p:stCondLst>
                                        </p:cTn>
                                        <p:tgtEl>
                                          <p:spTgt spid="53"/>
                                        </p:tgtEl>
                                        <p:attrNameLst>
                                          <p:attrName>style.visibility</p:attrName>
                                        </p:attrNameLst>
                                      </p:cBhvr>
                                      <p:to>
                                        <p:strVal val="visible"/>
                                      </p:to>
                                    </p:set>
                                    <p:anim calcmode="lin" valueType="num">
                                      <p:cBhvr>
                                        <p:cTn id="40" dur="1000" fill="hold"/>
                                        <p:tgtEl>
                                          <p:spTgt spid="53"/>
                                        </p:tgtEl>
                                        <p:attrNameLst>
                                          <p:attrName>ppt_w</p:attrName>
                                        </p:attrNameLst>
                                      </p:cBhvr>
                                      <p:tavLst>
                                        <p:tav tm="0">
                                          <p:val>
                                            <p:fltVal val="0"/>
                                          </p:val>
                                        </p:tav>
                                        <p:tav tm="100000">
                                          <p:val>
                                            <p:strVal val="#ppt_w"/>
                                          </p:val>
                                        </p:tav>
                                      </p:tavLst>
                                    </p:anim>
                                    <p:anim calcmode="lin" valueType="num">
                                      <p:cBhvr>
                                        <p:cTn id="41" dur="1000" fill="hold"/>
                                        <p:tgtEl>
                                          <p:spTgt spid="53"/>
                                        </p:tgtEl>
                                        <p:attrNameLst>
                                          <p:attrName>ppt_h</p:attrName>
                                        </p:attrNameLst>
                                      </p:cBhvr>
                                      <p:tavLst>
                                        <p:tav tm="0">
                                          <p:val>
                                            <p:fltVal val="0"/>
                                          </p:val>
                                        </p:tav>
                                        <p:tav tm="100000">
                                          <p:val>
                                            <p:strVal val="#ppt_h"/>
                                          </p:val>
                                        </p:tav>
                                      </p:tavLst>
                                    </p:anim>
                                    <p:anim calcmode="lin" valueType="num">
                                      <p:cBhvr>
                                        <p:cTn id="42" dur="1000" fill="hold"/>
                                        <p:tgtEl>
                                          <p:spTgt spid="53"/>
                                        </p:tgtEl>
                                        <p:attrNameLst>
                                          <p:attrName>style.rotation</p:attrName>
                                        </p:attrNameLst>
                                      </p:cBhvr>
                                      <p:tavLst>
                                        <p:tav tm="0">
                                          <p:val>
                                            <p:fltVal val="360"/>
                                          </p:val>
                                        </p:tav>
                                        <p:tav tm="100000">
                                          <p:val>
                                            <p:fltVal val="0"/>
                                          </p:val>
                                        </p:tav>
                                      </p:tavLst>
                                    </p:anim>
                                    <p:animEffect transition="in" filter="fade">
                                      <p:cBhvr>
                                        <p:cTn id="43" dur="1000"/>
                                        <p:tgtEl>
                                          <p:spTgt spid="53"/>
                                        </p:tgtEl>
                                      </p:cBhvr>
                                    </p:animEffect>
                                  </p:childTnLst>
                                </p:cTn>
                              </p:par>
                              <p:par>
                                <p:cTn id="44" presetID="49" presetClass="entr" presetSubtype="0" decel="100000" fill="hold" grpId="0" nodeType="withEffect">
                                  <p:stCondLst>
                                    <p:cond delay="3400"/>
                                  </p:stCondLst>
                                  <p:childTnLst>
                                    <p:set>
                                      <p:cBhvr>
                                        <p:cTn id="45" dur="1" fill="hold">
                                          <p:stCondLst>
                                            <p:cond delay="0"/>
                                          </p:stCondLst>
                                        </p:cTn>
                                        <p:tgtEl>
                                          <p:spTgt spid="51"/>
                                        </p:tgtEl>
                                        <p:attrNameLst>
                                          <p:attrName>style.visibility</p:attrName>
                                        </p:attrNameLst>
                                      </p:cBhvr>
                                      <p:to>
                                        <p:strVal val="visible"/>
                                      </p:to>
                                    </p:set>
                                    <p:anim calcmode="lin" valueType="num">
                                      <p:cBhvr>
                                        <p:cTn id="46" dur="1000" fill="hold"/>
                                        <p:tgtEl>
                                          <p:spTgt spid="51"/>
                                        </p:tgtEl>
                                        <p:attrNameLst>
                                          <p:attrName>ppt_w</p:attrName>
                                        </p:attrNameLst>
                                      </p:cBhvr>
                                      <p:tavLst>
                                        <p:tav tm="0">
                                          <p:val>
                                            <p:fltVal val="0"/>
                                          </p:val>
                                        </p:tav>
                                        <p:tav tm="100000">
                                          <p:val>
                                            <p:strVal val="#ppt_w"/>
                                          </p:val>
                                        </p:tav>
                                      </p:tavLst>
                                    </p:anim>
                                    <p:anim calcmode="lin" valueType="num">
                                      <p:cBhvr>
                                        <p:cTn id="47" dur="1000" fill="hold"/>
                                        <p:tgtEl>
                                          <p:spTgt spid="51"/>
                                        </p:tgtEl>
                                        <p:attrNameLst>
                                          <p:attrName>ppt_h</p:attrName>
                                        </p:attrNameLst>
                                      </p:cBhvr>
                                      <p:tavLst>
                                        <p:tav tm="0">
                                          <p:val>
                                            <p:fltVal val="0"/>
                                          </p:val>
                                        </p:tav>
                                        <p:tav tm="100000">
                                          <p:val>
                                            <p:strVal val="#ppt_h"/>
                                          </p:val>
                                        </p:tav>
                                      </p:tavLst>
                                    </p:anim>
                                    <p:anim calcmode="lin" valueType="num">
                                      <p:cBhvr>
                                        <p:cTn id="48" dur="1000" fill="hold"/>
                                        <p:tgtEl>
                                          <p:spTgt spid="51"/>
                                        </p:tgtEl>
                                        <p:attrNameLst>
                                          <p:attrName>style.rotation</p:attrName>
                                        </p:attrNameLst>
                                      </p:cBhvr>
                                      <p:tavLst>
                                        <p:tav tm="0">
                                          <p:val>
                                            <p:fltVal val="360"/>
                                          </p:val>
                                        </p:tav>
                                        <p:tav tm="100000">
                                          <p:val>
                                            <p:fltVal val="0"/>
                                          </p:val>
                                        </p:tav>
                                      </p:tavLst>
                                    </p:anim>
                                    <p:animEffect transition="in" filter="fade">
                                      <p:cBhvr>
                                        <p:cTn id="49" dur="1000"/>
                                        <p:tgtEl>
                                          <p:spTgt spid="51"/>
                                        </p:tgtEl>
                                      </p:cBhvr>
                                    </p:animEffect>
                                  </p:childTnLst>
                                </p:cTn>
                              </p:par>
                              <p:par>
                                <p:cTn id="50" presetID="49" presetClass="entr" presetSubtype="0" decel="100000" fill="hold" grpId="0" nodeType="withEffect">
                                  <p:stCondLst>
                                    <p:cond delay="3400"/>
                                  </p:stCondLst>
                                  <p:childTnLst>
                                    <p:set>
                                      <p:cBhvr>
                                        <p:cTn id="51" dur="1" fill="hold">
                                          <p:stCondLst>
                                            <p:cond delay="0"/>
                                          </p:stCondLst>
                                        </p:cTn>
                                        <p:tgtEl>
                                          <p:spTgt spid="49"/>
                                        </p:tgtEl>
                                        <p:attrNameLst>
                                          <p:attrName>style.visibility</p:attrName>
                                        </p:attrNameLst>
                                      </p:cBhvr>
                                      <p:to>
                                        <p:strVal val="visible"/>
                                      </p:to>
                                    </p:set>
                                    <p:anim calcmode="lin" valueType="num">
                                      <p:cBhvr>
                                        <p:cTn id="52" dur="1000" fill="hold"/>
                                        <p:tgtEl>
                                          <p:spTgt spid="49"/>
                                        </p:tgtEl>
                                        <p:attrNameLst>
                                          <p:attrName>ppt_w</p:attrName>
                                        </p:attrNameLst>
                                      </p:cBhvr>
                                      <p:tavLst>
                                        <p:tav tm="0">
                                          <p:val>
                                            <p:fltVal val="0"/>
                                          </p:val>
                                        </p:tav>
                                        <p:tav tm="100000">
                                          <p:val>
                                            <p:strVal val="#ppt_w"/>
                                          </p:val>
                                        </p:tav>
                                      </p:tavLst>
                                    </p:anim>
                                    <p:anim calcmode="lin" valueType="num">
                                      <p:cBhvr>
                                        <p:cTn id="53" dur="1000" fill="hold"/>
                                        <p:tgtEl>
                                          <p:spTgt spid="49"/>
                                        </p:tgtEl>
                                        <p:attrNameLst>
                                          <p:attrName>ppt_h</p:attrName>
                                        </p:attrNameLst>
                                      </p:cBhvr>
                                      <p:tavLst>
                                        <p:tav tm="0">
                                          <p:val>
                                            <p:fltVal val="0"/>
                                          </p:val>
                                        </p:tav>
                                        <p:tav tm="100000">
                                          <p:val>
                                            <p:strVal val="#ppt_h"/>
                                          </p:val>
                                        </p:tav>
                                      </p:tavLst>
                                    </p:anim>
                                    <p:anim calcmode="lin" valueType="num">
                                      <p:cBhvr>
                                        <p:cTn id="54" dur="1000" fill="hold"/>
                                        <p:tgtEl>
                                          <p:spTgt spid="49"/>
                                        </p:tgtEl>
                                        <p:attrNameLst>
                                          <p:attrName>style.rotation</p:attrName>
                                        </p:attrNameLst>
                                      </p:cBhvr>
                                      <p:tavLst>
                                        <p:tav tm="0">
                                          <p:val>
                                            <p:fltVal val="360"/>
                                          </p:val>
                                        </p:tav>
                                        <p:tav tm="100000">
                                          <p:val>
                                            <p:fltVal val="0"/>
                                          </p:val>
                                        </p:tav>
                                      </p:tavLst>
                                    </p:anim>
                                    <p:animEffect transition="in" filter="fade">
                                      <p:cBhvr>
                                        <p:cTn id="55"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nimBg="1"/>
      <p:bldP spid="51" grpId="0" bldLvl="0" animBg="1"/>
      <p:bldP spid="53" grpId="0" bldLvl="0" animBg="1"/>
      <p:bldP spid="55"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0722"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0723"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0724"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grpSp>
        <p:nvGrpSpPr>
          <p:cNvPr id="22" name="组合 21"/>
          <p:cNvGrpSpPr>
            <a:grpSpLocks/>
          </p:cNvGrpSpPr>
          <p:nvPr/>
        </p:nvGrpSpPr>
        <p:grpSpPr bwMode="auto">
          <a:xfrm>
            <a:off x="369888" y="766763"/>
            <a:ext cx="8432800" cy="5035550"/>
            <a:chOff x="546" y="605"/>
            <a:chExt cx="13280" cy="7930"/>
          </a:xfrm>
        </p:grpSpPr>
        <p:sp>
          <p:nvSpPr>
            <p:cNvPr id="30726" name="矩形 6"/>
            <p:cNvSpPr>
              <a:spLocks noChangeArrowheads="1"/>
            </p:cNvSpPr>
            <p:nvPr/>
          </p:nvSpPr>
          <p:spPr bwMode="auto">
            <a:xfrm>
              <a:off x="546" y="605"/>
              <a:ext cx="2528" cy="822"/>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权限管理</a:t>
              </a:r>
            </a:p>
          </p:txBody>
        </p:sp>
        <p:sp>
          <p:nvSpPr>
            <p:cNvPr id="8" name="五角星 18"/>
            <p:cNvSpPr/>
            <p:nvPr/>
          </p:nvSpPr>
          <p:spPr>
            <a:xfrm rot="2134838">
              <a:off x="946" y="3162"/>
              <a:ext cx="3930" cy="412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30728" name="TextBox 5"/>
            <p:cNvSpPr txBox="1">
              <a:spLocks noChangeArrowheads="1"/>
            </p:cNvSpPr>
            <p:nvPr/>
          </p:nvSpPr>
          <p:spPr bwMode="auto">
            <a:xfrm>
              <a:off x="1626" y="5111"/>
              <a:ext cx="2598" cy="580"/>
            </a:xfrm>
            <a:prstGeom prst="rect">
              <a:avLst/>
            </a:prstGeom>
            <a:noFill/>
            <a:ln w="9525">
              <a:noFill/>
              <a:miter lim="800000"/>
              <a:headEnd/>
              <a:tailEnd/>
            </a:ln>
          </p:spPr>
          <p:txBody>
            <a:bodyPr>
              <a:spAutoFit/>
            </a:bodyPr>
            <a:lstStyle/>
            <a:p>
              <a:pPr algn="ctr"/>
              <a:r>
                <a:rPr lang="zh-CN" altLang="zh-CN" b="1">
                  <a:solidFill>
                    <a:srgbClr val="FFFFFF"/>
                  </a:solidFill>
                  <a:latin typeface="微软雅黑" pitchFamily="34" charset="-122"/>
                  <a:ea typeface="微软雅黑" pitchFamily="34" charset="-122"/>
                </a:rPr>
                <a:t>数据字典</a:t>
              </a:r>
            </a:p>
          </p:txBody>
        </p:sp>
        <p:sp>
          <p:nvSpPr>
            <p:cNvPr id="14" name="五角星 18"/>
            <p:cNvSpPr/>
            <p:nvPr/>
          </p:nvSpPr>
          <p:spPr>
            <a:xfrm rot="2134838">
              <a:off x="5421" y="3150"/>
              <a:ext cx="3925" cy="412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30730" name="TextBox 10"/>
            <p:cNvSpPr txBox="1">
              <a:spLocks noChangeArrowheads="1"/>
            </p:cNvSpPr>
            <p:nvPr/>
          </p:nvSpPr>
          <p:spPr bwMode="auto">
            <a:xfrm>
              <a:off x="6222" y="5370"/>
              <a:ext cx="2624" cy="58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用户管理</a:t>
              </a:r>
            </a:p>
          </p:txBody>
        </p:sp>
        <p:grpSp>
          <p:nvGrpSpPr>
            <p:cNvPr id="6" name="组合 11"/>
            <p:cNvGrpSpPr/>
            <p:nvPr/>
          </p:nvGrpSpPr>
          <p:grpSpPr>
            <a:xfrm>
              <a:off x="6780" y="4217"/>
              <a:ext cx="1222" cy="887"/>
              <a:chOff x="2409665" y="939861"/>
              <a:chExt cx="5638961" cy="3959164"/>
            </a:xfrm>
            <a:solidFill>
              <a:srgbClr val="FFFFFF"/>
            </a:solidFill>
          </p:grpSpPr>
          <p:sp>
            <p:nvSpPr>
              <p:cNvPr id="17"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33A6B2"/>
                  </a:solidFill>
                  <a:latin typeface="微软雅黑" panose="020B0503020204020204" pitchFamily="34" charset="-122"/>
                  <a:ea typeface="微软雅黑" panose="020B0503020204020204" pitchFamily="34" charset="-122"/>
                </a:endParaRPr>
              </a:p>
            </p:txBody>
          </p:sp>
          <p:sp>
            <p:nvSpPr>
              <p:cNvPr id="18"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33A6B2"/>
                  </a:solidFill>
                  <a:latin typeface="微软雅黑" panose="020B0503020204020204" pitchFamily="34" charset="-122"/>
                  <a:ea typeface="微软雅黑" panose="020B0503020204020204" pitchFamily="34" charset="-122"/>
                </a:endParaRPr>
              </a:p>
            </p:txBody>
          </p:sp>
          <p:sp>
            <p:nvSpPr>
              <p:cNvPr id="19"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33A6B2"/>
                  </a:solidFill>
                  <a:latin typeface="微软雅黑" panose="020B0503020204020204" pitchFamily="34" charset="-122"/>
                  <a:ea typeface="微软雅黑" panose="020B0503020204020204" pitchFamily="34" charset="-122"/>
                </a:endParaRPr>
              </a:p>
            </p:txBody>
          </p:sp>
        </p:grpSp>
        <p:sp>
          <p:nvSpPr>
            <p:cNvPr id="21" name="五角星 18"/>
            <p:cNvSpPr/>
            <p:nvPr/>
          </p:nvSpPr>
          <p:spPr>
            <a:xfrm rot="2134838">
              <a:off x="9896" y="3150"/>
              <a:ext cx="3930" cy="412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30733" name="TextBox 17"/>
            <p:cNvSpPr txBox="1">
              <a:spLocks noChangeArrowheads="1"/>
            </p:cNvSpPr>
            <p:nvPr/>
          </p:nvSpPr>
          <p:spPr bwMode="auto">
            <a:xfrm>
              <a:off x="10546" y="5117"/>
              <a:ext cx="2823" cy="58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角色管理</a:t>
              </a:r>
            </a:p>
          </p:txBody>
        </p:sp>
        <p:sp>
          <p:nvSpPr>
            <p:cNvPr id="24" name="矩形 23"/>
            <p:cNvSpPr/>
            <p:nvPr/>
          </p:nvSpPr>
          <p:spPr>
            <a:xfrm>
              <a:off x="1398" y="7525"/>
              <a:ext cx="3363" cy="1010"/>
            </a:xfrm>
            <a:prstGeom prst="rect">
              <a:avLst/>
            </a:prstGeom>
          </p:spPr>
          <p:txBody>
            <a:bodyPr lIns="88796" tIns="44397" rIns="88796" bIns="44397">
              <a:spAutoFit/>
            </a:bodyPr>
            <a:lstStyle/>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1.</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配置数据信息</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2.</a:t>
              </a: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mn-ea"/>
                </a:rPr>
                <a:t>建立组织架构体系</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735" name="TextBox 5"/>
            <p:cNvSpPr txBox="1">
              <a:spLocks noChangeArrowheads="1"/>
            </p:cNvSpPr>
            <p:nvPr/>
          </p:nvSpPr>
          <p:spPr bwMode="auto">
            <a:xfrm>
              <a:off x="1630" y="5769"/>
              <a:ext cx="2598" cy="531"/>
            </a:xfrm>
            <a:prstGeom prst="rect">
              <a:avLst/>
            </a:prstGeom>
            <a:noFill/>
            <a:ln w="9525">
              <a:noFill/>
              <a:miter lim="800000"/>
              <a:headEnd/>
              <a:tailEnd/>
            </a:ln>
          </p:spPr>
          <p:txBody>
            <a:bodyPr>
              <a:spAutoFit/>
            </a:bodyPr>
            <a:lstStyle/>
            <a:p>
              <a:pPr algn="ctr"/>
              <a:r>
                <a:rPr lang="zh-CN" altLang="en-US" sz="1600" b="1">
                  <a:solidFill>
                    <a:srgbClr val="FFFFFF"/>
                  </a:solidFill>
                  <a:latin typeface="微软雅黑" pitchFamily="34" charset="-122"/>
                  <a:ea typeface="微软雅黑" pitchFamily="34" charset="-122"/>
                </a:rPr>
                <a:t>组织架构管理</a:t>
              </a:r>
            </a:p>
          </p:txBody>
        </p:sp>
        <p:sp>
          <p:nvSpPr>
            <p:cNvPr id="30736" name="TextBox 17"/>
            <p:cNvSpPr txBox="1">
              <a:spLocks noChangeArrowheads="1"/>
            </p:cNvSpPr>
            <p:nvPr/>
          </p:nvSpPr>
          <p:spPr bwMode="auto">
            <a:xfrm>
              <a:off x="10541" y="5691"/>
              <a:ext cx="2823" cy="58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功能管理</a:t>
              </a:r>
            </a:p>
          </p:txBody>
        </p:sp>
        <p:sp>
          <p:nvSpPr>
            <p:cNvPr id="10" name="矩形 9"/>
            <p:cNvSpPr/>
            <p:nvPr/>
          </p:nvSpPr>
          <p:spPr>
            <a:xfrm>
              <a:off x="5711" y="7602"/>
              <a:ext cx="3360" cy="575"/>
            </a:xfrm>
            <a:prstGeom prst="rect">
              <a:avLst/>
            </a:prstGeom>
          </p:spPr>
          <p:txBody>
            <a:bodyPr lIns="88796" tIns="44397" rIns="88796" bIns="44397">
              <a:spAutoFit/>
            </a:bodyPr>
            <a:lstStyle/>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1.</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分配用户数，分配密码</a:t>
              </a:r>
            </a:p>
          </p:txBody>
        </p:sp>
        <p:sp>
          <p:nvSpPr>
            <p:cNvPr id="13" name="矩形 12"/>
            <p:cNvSpPr/>
            <p:nvPr/>
          </p:nvSpPr>
          <p:spPr>
            <a:xfrm>
              <a:off x="10163" y="7602"/>
              <a:ext cx="3363" cy="575"/>
            </a:xfrm>
            <a:prstGeom prst="rect">
              <a:avLst/>
            </a:prstGeom>
          </p:spPr>
          <p:txBody>
            <a:bodyPr lIns="88796" tIns="44397" rIns="88796" bIns="44397">
              <a:spAutoFit/>
            </a:bodyPr>
            <a:lstStyle/>
            <a:p>
              <a:pPr>
                <a:lnSpc>
                  <a:spcPct val="150000"/>
                </a:lnSpc>
                <a:defRPr/>
              </a:pPr>
              <a:r>
                <a:rPr lang="en-US" altLang="zh-CN" sz="1200" dirty="0">
                  <a:solidFill>
                    <a:schemeClr val="bg1">
                      <a:lumMod val="50000"/>
                    </a:schemeClr>
                  </a:solidFill>
                  <a:latin typeface="微软雅黑" panose="020B0503020204020204" pitchFamily="34" charset="-122"/>
                  <a:ea typeface="微软雅黑" panose="020B0503020204020204" pitchFamily="34" charset="-122"/>
                </a:rPr>
                <a:t>1.</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为用户分配权限。</a:t>
              </a:r>
            </a:p>
          </p:txBody>
        </p:sp>
        <p:sp>
          <p:nvSpPr>
            <p:cNvPr id="30739" name="TextBox 10"/>
            <p:cNvSpPr txBox="1">
              <a:spLocks noChangeArrowheads="1"/>
            </p:cNvSpPr>
            <p:nvPr/>
          </p:nvSpPr>
          <p:spPr bwMode="auto">
            <a:xfrm>
              <a:off x="10754" y="6300"/>
              <a:ext cx="2624" cy="580"/>
            </a:xfrm>
            <a:prstGeom prst="rect">
              <a:avLst/>
            </a:prstGeom>
            <a:noFill/>
            <a:ln w="9525">
              <a:noFill/>
              <a:miter lim="800000"/>
              <a:headEnd/>
              <a:tailEnd/>
            </a:ln>
          </p:spPr>
          <p:txBody>
            <a:bodyPr>
              <a:spAutoFit/>
            </a:bodyPr>
            <a:lstStyle/>
            <a:p>
              <a:pPr algn="ctr"/>
              <a:r>
                <a:rPr lang="zh-CN" altLang="en-US" b="1">
                  <a:solidFill>
                    <a:srgbClr val="FFFFFF"/>
                  </a:solidFill>
                  <a:latin typeface="微软雅黑" pitchFamily="34" charset="-122"/>
                  <a:ea typeface="微软雅黑" pitchFamily="34" charset="-122"/>
                </a:rPr>
                <a:t>菜单管理</a:t>
              </a:r>
            </a:p>
          </p:txBody>
        </p:sp>
        <p:pic>
          <p:nvPicPr>
            <p:cNvPr id="30740" name="图片 15"/>
            <p:cNvPicPr>
              <a:picLocks noChangeAspect="1"/>
            </p:cNvPicPr>
            <p:nvPr/>
          </p:nvPicPr>
          <p:blipFill>
            <a:blip r:embed="rId2"/>
            <a:srcRect/>
            <a:stretch>
              <a:fillRect/>
            </a:stretch>
          </p:blipFill>
          <p:spPr bwMode="auto">
            <a:xfrm>
              <a:off x="2374" y="4170"/>
              <a:ext cx="1035" cy="915"/>
            </a:xfrm>
            <a:prstGeom prst="rect">
              <a:avLst/>
            </a:prstGeom>
            <a:noFill/>
            <a:ln w="9525">
              <a:noFill/>
              <a:miter lim="800000"/>
              <a:headEnd/>
              <a:tailEnd/>
            </a:ln>
          </p:spPr>
        </p:pic>
        <p:pic>
          <p:nvPicPr>
            <p:cNvPr id="30741" name="图片 19"/>
            <p:cNvPicPr>
              <a:picLocks noChangeAspect="1"/>
            </p:cNvPicPr>
            <p:nvPr/>
          </p:nvPicPr>
          <p:blipFill>
            <a:blip r:embed="rId3"/>
            <a:srcRect/>
            <a:stretch>
              <a:fillRect/>
            </a:stretch>
          </p:blipFill>
          <p:spPr bwMode="auto">
            <a:xfrm>
              <a:off x="11484" y="4080"/>
              <a:ext cx="1005" cy="100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heckerboard(across)">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9525" y="11113"/>
            <a:ext cx="9148763" cy="6837362"/>
          </a:xfrm>
          <a:prstGeom prst="rect">
            <a:avLst/>
          </a:prstGeom>
          <a:gradFill>
            <a:gsLst>
              <a:gs pos="0">
                <a:srgbClr val="007BD3"/>
              </a:gs>
              <a:gs pos="100000">
                <a:srgbClr val="03437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746"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1747"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1748"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1749"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1270" name="矩形 6"/>
          <p:cNvSpPr>
            <a:spLocks noChangeArrowheads="1"/>
          </p:cNvSpPr>
          <p:nvPr/>
        </p:nvSpPr>
        <p:spPr bwMode="auto">
          <a:xfrm>
            <a:off x="357188" y="285750"/>
            <a:ext cx="1960562" cy="522288"/>
          </a:xfrm>
          <a:prstGeom prst="rect">
            <a:avLst/>
          </a:prstGeom>
          <a:noFill/>
          <a:ln w="9525">
            <a:noFill/>
            <a:miter lim="800000"/>
            <a:headEnd/>
            <a:tailEnd/>
          </a:ln>
        </p:spPr>
        <p:txBody>
          <a:bodyPr wrap="none">
            <a:spAutoFit/>
          </a:bodyPr>
          <a:lstStyle/>
          <a:p>
            <a:r>
              <a:rPr lang="zh-CN" altLang="en-US" sz="2800">
                <a:solidFill>
                  <a:schemeClr val="bg1"/>
                </a:solidFill>
                <a:latin typeface="微软雅黑" pitchFamily="34" charset="-122"/>
                <a:ea typeface="微软雅黑" pitchFamily="34" charset="-122"/>
              </a:rPr>
              <a:t>系统流程图</a:t>
            </a:r>
          </a:p>
        </p:txBody>
      </p:sp>
      <p:grpSp>
        <p:nvGrpSpPr>
          <p:cNvPr id="2" name="组合 1"/>
          <p:cNvGrpSpPr>
            <a:grpSpLocks/>
          </p:cNvGrpSpPr>
          <p:nvPr/>
        </p:nvGrpSpPr>
        <p:grpSpPr bwMode="auto">
          <a:xfrm>
            <a:off x="490538" y="808038"/>
            <a:ext cx="8215312" cy="5238750"/>
            <a:chOff x="875" y="1525"/>
            <a:chExt cx="12784" cy="8260"/>
          </a:xfrm>
        </p:grpSpPr>
        <p:sp>
          <p:nvSpPr>
            <p:cNvPr id="31753" name="内容占位符 2"/>
            <p:cNvSpPr>
              <a:spLocks noChangeArrowheads="1"/>
            </p:cNvSpPr>
            <p:nvPr/>
          </p:nvSpPr>
          <p:spPr bwMode="auto">
            <a:xfrm>
              <a:off x="875" y="1525"/>
              <a:ext cx="12740" cy="8260"/>
            </a:xfrm>
            <a:prstGeom prst="rect">
              <a:avLst/>
            </a:prstGeom>
            <a:noFill/>
            <a:ln w="9525">
              <a:noFill/>
              <a:miter lim="800000"/>
              <a:headEnd/>
              <a:tailEnd/>
            </a:ln>
          </p:spPr>
          <p:txBody>
            <a:bodyPr/>
            <a:lstStyle/>
            <a:p>
              <a:pPr marL="0" lvl="1">
                <a:spcBef>
                  <a:spcPct val="20000"/>
                </a:spcBef>
              </a:pPr>
              <a:endParaRPr lang="zh-CN" altLang="en-US" sz="1500">
                <a:latin typeface="微软雅黑" pitchFamily="34" charset="-122"/>
                <a:ea typeface="微软雅黑" pitchFamily="34" charset="-122"/>
              </a:endParaRPr>
            </a:p>
          </p:txBody>
        </p:sp>
        <p:sp>
          <p:nvSpPr>
            <p:cNvPr id="751" name="TextBox 146"/>
            <p:cNvSpPr txBox="1">
              <a:spLocks noChangeArrowheads="1"/>
            </p:cNvSpPr>
            <p:nvPr/>
          </p:nvSpPr>
          <p:spPr bwMode="auto">
            <a:xfrm>
              <a:off x="6379" y="4341"/>
              <a:ext cx="1260" cy="726"/>
            </a:xfrm>
            <a:prstGeom prst="rect">
              <a:avLst/>
            </a:prstGeom>
            <a:solidFill>
              <a:schemeClr val="bg2">
                <a:lumMod val="50000"/>
              </a:schemeClr>
            </a:solidFill>
            <a:ln w="9525">
              <a:solidFill>
                <a:srgbClr val="4A7EBB"/>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00" noProof="1" smtClean="0">
                  <a:solidFill>
                    <a:srgbClr val="000000"/>
                  </a:solidFill>
                  <a:latin typeface="微软雅黑" panose="020B0503020204020204" pitchFamily="34" charset="-122"/>
                  <a:ea typeface="微软雅黑" panose="020B0503020204020204" pitchFamily="34" charset="-122"/>
                </a:rPr>
                <a:t>仓库作业</a:t>
              </a:r>
              <a:endParaRPr lang="en-US" altLang="zh-CN" sz="1200" noProof="1" smtClean="0">
                <a:solidFill>
                  <a:srgbClr val="000000"/>
                </a:solidFill>
                <a:latin typeface="微软雅黑" panose="020B0503020204020204" pitchFamily="34" charset="-122"/>
                <a:ea typeface="微软雅黑" panose="020B0503020204020204" pitchFamily="34" charset="-122"/>
              </a:endParaRPr>
            </a:p>
            <a:p>
              <a:pPr algn="ctr">
                <a:defRPr/>
              </a:pPr>
              <a:r>
                <a:rPr lang="zh-CN" altLang="en-US" sz="1200" noProof="1" smtClean="0">
                  <a:solidFill>
                    <a:srgbClr val="000000"/>
                  </a:solidFill>
                  <a:latin typeface="微软雅黑" panose="020B0503020204020204" pitchFamily="34" charset="-122"/>
                  <a:ea typeface="微软雅黑" panose="020B0503020204020204" pitchFamily="34" charset="-122"/>
                </a:rPr>
                <a:t>驱动</a:t>
              </a:r>
              <a:endParaRPr lang="en-US" altLang="zh-CN" sz="1200" noProof="1" smtClean="0">
                <a:solidFill>
                  <a:srgbClr val="000000"/>
                </a:solidFill>
                <a:latin typeface="微软雅黑" panose="020B0503020204020204" pitchFamily="34" charset="-122"/>
                <a:ea typeface="微软雅黑" panose="020B0503020204020204" pitchFamily="34" charset="-122"/>
              </a:endParaRPr>
            </a:p>
          </p:txBody>
        </p:sp>
        <p:sp>
          <p:nvSpPr>
            <p:cNvPr id="31755" name="Freeform 376"/>
            <p:cNvSpPr>
              <a:spLocks/>
            </p:cNvSpPr>
            <p:nvPr/>
          </p:nvSpPr>
          <p:spPr bwMode="auto">
            <a:xfrm rot="7279113" flipV="1">
              <a:off x="2844" y="3588"/>
              <a:ext cx="364" cy="287"/>
            </a:xfrm>
            <a:custGeom>
              <a:avLst/>
              <a:gdLst>
                <a:gd name="T0" fmla="*/ 0 w 141"/>
                <a:gd name="T1" fmla="*/ 0 h 124"/>
                <a:gd name="T2" fmla="*/ 29871 w 141"/>
                <a:gd name="T3" fmla="*/ 3465879 h 124"/>
                <a:gd name="T4" fmla="*/ 66738 w 141"/>
                <a:gd name="T5" fmla="*/ 3465879 h 124"/>
                <a:gd name="T6" fmla="*/ 96222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1756" name="Freeform 377"/>
            <p:cNvSpPr>
              <a:spLocks/>
            </p:cNvSpPr>
            <p:nvPr/>
          </p:nvSpPr>
          <p:spPr bwMode="auto">
            <a:xfrm rot="7279113" flipV="1">
              <a:off x="3061" y="415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1757" name="Freeform 378"/>
            <p:cNvSpPr>
              <a:spLocks/>
            </p:cNvSpPr>
            <p:nvPr/>
          </p:nvSpPr>
          <p:spPr bwMode="auto">
            <a:xfrm rot="7279113" flipV="1">
              <a:off x="3061" y="415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58" name="Freeform 379"/>
            <p:cNvSpPr>
              <a:spLocks/>
            </p:cNvSpPr>
            <p:nvPr/>
          </p:nvSpPr>
          <p:spPr bwMode="auto">
            <a:xfrm rot="7279113" flipV="1">
              <a:off x="3069" y="416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1759" name="Freeform 380"/>
            <p:cNvSpPr>
              <a:spLocks/>
            </p:cNvSpPr>
            <p:nvPr/>
          </p:nvSpPr>
          <p:spPr bwMode="auto">
            <a:xfrm rot="7279113" flipV="1">
              <a:off x="3069" y="416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60" name="Freeform 381"/>
            <p:cNvSpPr>
              <a:spLocks/>
            </p:cNvSpPr>
            <p:nvPr/>
          </p:nvSpPr>
          <p:spPr bwMode="auto">
            <a:xfrm rot="7279113" flipV="1">
              <a:off x="3042" y="412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1761" name="Freeform 382"/>
            <p:cNvSpPr>
              <a:spLocks/>
            </p:cNvSpPr>
            <p:nvPr/>
          </p:nvSpPr>
          <p:spPr bwMode="auto">
            <a:xfrm rot="7279113" flipV="1">
              <a:off x="3042" y="412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62" name="Freeform 383"/>
            <p:cNvSpPr>
              <a:spLocks/>
            </p:cNvSpPr>
            <p:nvPr/>
          </p:nvSpPr>
          <p:spPr bwMode="auto">
            <a:xfrm rot="7279113" flipV="1">
              <a:off x="3087" y="3915"/>
              <a:ext cx="21" cy="63"/>
            </a:xfrm>
            <a:custGeom>
              <a:avLst/>
              <a:gdLst>
                <a:gd name="T0" fmla="*/ 0 w 8"/>
                <a:gd name="T1" fmla="*/ 773575 h 27"/>
                <a:gd name="T2" fmla="*/ 3279 w 8"/>
                <a:gd name="T3" fmla="*/ 829215 h 27"/>
                <a:gd name="T4" fmla="*/ 7374 w 8"/>
                <a:gd name="T5" fmla="*/ 773575 h 27"/>
                <a:gd name="T6" fmla="*/ 4100 w 8"/>
                <a:gd name="T7" fmla="*/ 5 h 27"/>
                <a:gd name="T8" fmla="*/ 3279 w 8"/>
                <a:gd name="T9" fmla="*/ 0 h 27"/>
                <a:gd name="T10" fmla="*/ 2908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1763" name="Freeform 385"/>
            <p:cNvSpPr>
              <a:spLocks/>
            </p:cNvSpPr>
            <p:nvPr/>
          </p:nvSpPr>
          <p:spPr bwMode="auto">
            <a:xfrm rot="7279113" flipV="1">
              <a:off x="3390" y="406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1764" name="Freeform 386"/>
            <p:cNvSpPr>
              <a:spLocks/>
            </p:cNvSpPr>
            <p:nvPr/>
          </p:nvSpPr>
          <p:spPr bwMode="auto">
            <a:xfrm rot="7279113" flipV="1">
              <a:off x="3390" y="406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65" name="Freeform 387"/>
            <p:cNvSpPr>
              <a:spLocks/>
            </p:cNvSpPr>
            <p:nvPr/>
          </p:nvSpPr>
          <p:spPr bwMode="auto">
            <a:xfrm rot="7279113" flipV="1">
              <a:off x="3381" y="405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1766" name="Freeform 388"/>
            <p:cNvSpPr>
              <a:spLocks/>
            </p:cNvSpPr>
            <p:nvPr/>
          </p:nvSpPr>
          <p:spPr bwMode="auto">
            <a:xfrm rot="7279113" flipV="1">
              <a:off x="3381" y="405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67" name="Freeform 389"/>
            <p:cNvSpPr>
              <a:spLocks/>
            </p:cNvSpPr>
            <p:nvPr/>
          </p:nvSpPr>
          <p:spPr bwMode="auto">
            <a:xfrm rot="7279113" flipV="1">
              <a:off x="3277" y="4250"/>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1768" name="Freeform 390"/>
            <p:cNvSpPr>
              <a:spLocks/>
            </p:cNvSpPr>
            <p:nvPr/>
          </p:nvSpPr>
          <p:spPr bwMode="auto">
            <a:xfrm rot="7279113" flipV="1">
              <a:off x="3279" y="4249"/>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69" name="Freeform 391"/>
            <p:cNvSpPr>
              <a:spLocks/>
            </p:cNvSpPr>
            <p:nvPr/>
          </p:nvSpPr>
          <p:spPr bwMode="auto">
            <a:xfrm rot="7279113" flipV="1">
              <a:off x="3273" y="4231"/>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1770" name="Freeform 392"/>
            <p:cNvSpPr>
              <a:spLocks/>
            </p:cNvSpPr>
            <p:nvPr/>
          </p:nvSpPr>
          <p:spPr bwMode="auto">
            <a:xfrm rot="7279113" flipV="1">
              <a:off x="3272" y="4231"/>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71" name="Freeform 393"/>
            <p:cNvSpPr>
              <a:spLocks/>
            </p:cNvSpPr>
            <p:nvPr/>
          </p:nvSpPr>
          <p:spPr bwMode="auto">
            <a:xfrm rot="7279113" flipV="1">
              <a:off x="3230" y="3884"/>
              <a:ext cx="241" cy="586"/>
            </a:xfrm>
            <a:custGeom>
              <a:avLst/>
              <a:gdLst>
                <a:gd name="T0" fmla="*/ 6486 w 93"/>
                <a:gd name="T1" fmla="*/ 0 h 254"/>
                <a:gd name="T2" fmla="*/ 2236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6486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1772" name="Freeform 394"/>
            <p:cNvSpPr>
              <a:spLocks/>
            </p:cNvSpPr>
            <p:nvPr/>
          </p:nvSpPr>
          <p:spPr bwMode="auto">
            <a:xfrm rot="7279113" flipV="1">
              <a:off x="3230" y="3884"/>
              <a:ext cx="241" cy="586"/>
            </a:xfrm>
            <a:custGeom>
              <a:avLst/>
              <a:gdLst>
                <a:gd name="T0" fmla="*/ 6486 w 93"/>
                <a:gd name="T1" fmla="*/ 0 h 254"/>
                <a:gd name="T2" fmla="*/ 2773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73" name="Line 395"/>
            <p:cNvSpPr>
              <a:spLocks noChangeShapeType="1"/>
            </p:cNvSpPr>
            <p:nvPr/>
          </p:nvSpPr>
          <p:spPr bwMode="auto">
            <a:xfrm rot="7279113" flipH="1" flipV="1">
              <a:off x="3180" y="3925"/>
              <a:ext cx="2" cy="64"/>
            </a:xfrm>
            <a:prstGeom prst="line">
              <a:avLst/>
            </a:prstGeom>
            <a:noFill/>
            <a:ln w="11113" cap="rnd">
              <a:solidFill>
                <a:srgbClr val="000000"/>
              </a:solidFill>
              <a:round/>
              <a:headEnd/>
              <a:tailEnd/>
            </a:ln>
          </p:spPr>
          <p:txBody>
            <a:bodyPr/>
            <a:lstStyle/>
            <a:p>
              <a:endParaRPr lang="zh-CN" altLang="en-US"/>
            </a:p>
          </p:txBody>
        </p:sp>
        <p:sp>
          <p:nvSpPr>
            <p:cNvPr id="31774" name="Line 396"/>
            <p:cNvSpPr>
              <a:spLocks noChangeShapeType="1"/>
            </p:cNvSpPr>
            <p:nvPr/>
          </p:nvSpPr>
          <p:spPr bwMode="auto">
            <a:xfrm rot="7279113" flipV="1">
              <a:off x="3074" y="4100"/>
              <a:ext cx="4" cy="64"/>
            </a:xfrm>
            <a:prstGeom prst="line">
              <a:avLst/>
            </a:prstGeom>
            <a:noFill/>
            <a:ln w="11113" cap="rnd">
              <a:solidFill>
                <a:srgbClr val="000000"/>
              </a:solidFill>
              <a:round/>
              <a:headEnd/>
              <a:tailEnd/>
            </a:ln>
          </p:spPr>
          <p:txBody>
            <a:bodyPr/>
            <a:lstStyle/>
            <a:p>
              <a:endParaRPr lang="zh-CN" altLang="en-US"/>
            </a:p>
          </p:txBody>
        </p:sp>
        <p:sp>
          <p:nvSpPr>
            <p:cNvPr id="31775" name="Freeform 397"/>
            <p:cNvSpPr>
              <a:spLocks/>
            </p:cNvSpPr>
            <p:nvPr/>
          </p:nvSpPr>
          <p:spPr bwMode="auto">
            <a:xfrm rot="7279113" flipV="1">
              <a:off x="2992" y="401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1776" name="Freeform 398"/>
            <p:cNvSpPr>
              <a:spLocks/>
            </p:cNvSpPr>
            <p:nvPr/>
          </p:nvSpPr>
          <p:spPr bwMode="auto">
            <a:xfrm rot="7279113" flipV="1">
              <a:off x="2992" y="401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77" name="Freeform 399"/>
            <p:cNvSpPr>
              <a:spLocks/>
            </p:cNvSpPr>
            <p:nvPr/>
          </p:nvSpPr>
          <p:spPr bwMode="auto">
            <a:xfrm rot="7279113" flipV="1">
              <a:off x="3424" y="414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1778" name="Freeform 400"/>
            <p:cNvSpPr>
              <a:spLocks/>
            </p:cNvSpPr>
            <p:nvPr/>
          </p:nvSpPr>
          <p:spPr bwMode="auto">
            <a:xfrm rot="7279113" flipV="1">
              <a:off x="3424" y="414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79" name="Freeform 401"/>
            <p:cNvSpPr>
              <a:spLocks/>
            </p:cNvSpPr>
            <p:nvPr/>
          </p:nvSpPr>
          <p:spPr bwMode="auto">
            <a:xfrm rot="7279113" flipV="1">
              <a:off x="3533" y="424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780" name="Freeform 402"/>
            <p:cNvSpPr>
              <a:spLocks/>
            </p:cNvSpPr>
            <p:nvPr/>
          </p:nvSpPr>
          <p:spPr bwMode="auto">
            <a:xfrm rot="7279113" flipV="1">
              <a:off x="3533" y="424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81" name="Freeform 403"/>
            <p:cNvSpPr>
              <a:spLocks/>
            </p:cNvSpPr>
            <p:nvPr/>
          </p:nvSpPr>
          <p:spPr bwMode="auto">
            <a:xfrm rot="7279113" flipV="1">
              <a:off x="3516" y="427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782" name="Freeform 404"/>
            <p:cNvSpPr>
              <a:spLocks/>
            </p:cNvSpPr>
            <p:nvPr/>
          </p:nvSpPr>
          <p:spPr bwMode="auto">
            <a:xfrm rot="7279113" flipV="1">
              <a:off x="3516" y="427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83" name="Freeform 405"/>
            <p:cNvSpPr>
              <a:spLocks/>
            </p:cNvSpPr>
            <p:nvPr/>
          </p:nvSpPr>
          <p:spPr bwMode="auto">
            <a:xfrm rot="7279113" flipV="1">
              <a:off x="3498" y="430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784" name="Freeform 406"/>
            <p:cNvSpPr>
              <a:spLocks/>
            </p:cNvSpPr>
            <p:nvPr/>
          </p:nvSpPr>
          <p:spPr bwMode="auto">
            <a:xfrm rot="7279113" flipV="1">
              <a:off x="3498" y="430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85" name="Freeform 407"/>
            <p:cNvSpPr>
              <a:spLocks/>
            </p:cNvSpPr>
            <p:nvPr/>
          </p:nvSpPr>
          <p:spPr bwMode="auto">
            <a:xfrm rot="7279113" flipV="1">
              <a:off x="3510" y="423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786" name="Freeform 408"/>
            <p:cNvSpPr>
              <a:spLocks/>
            </p:cNvSpPr>
            <p:nvPr/>
          </p:nvSpPr>
          <p:spPr bwMode="auto">
            <a:xfrm rot="7279113" flipV="1">
              <a:off x="3510" y="423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87" name="Freeform 409"/>
            <p:cNvSpPr>
              <a:spLocks/>
            </p:cNvSpPr>
            <p:nvPr/>
          </p:nvSpPr>
          <p:spPr bwMode="auto">
            <a:xfrm rot="7279113" flipV="1">
              <a:off x="3492" y="426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788" name="Freeform 410"/>
            <p:cNvSpPr>
              <a:spLocks/>
            </p:cNvSpPr>
            <p:nvPr/>
          </p:nvSpPr>
          <p:spPr bwMode="auto">
            <a:xfrm rot="7279113" flipV="1">
              <a:off x="3492" y="426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89" name="Freeform 411"/>
            <p:cNvSpPr>
              <a:spLocks/>
            </p:cNvSpPr>
            <p:nvPr/>
          </p:nvSpPr>
          <p:spPr bwMode="auto">
            <a:xfrm rot="7279113" flipV="1">
              <a:off x="3475" y="429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790" name="Freeform 412"/>
            <p:cNvSpPr>
              <a:spLocks/>
            </p:cNvSpPr>
            <p:nvPr/>
          </p:nvSpPr>
          <p:spPr bwMode="auto">
            <a:xfrm rot="7279113" flipV="1">
              <a:off x="3475" y="429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91" name="Freeform 413"/>
            <p:cNvSpPr>
              <a:spLocks/>
            </p:cNvSpPr>
            <p:nvPr/>
          </p:nvSpPr>
          <p:spPr bwMode="auto">
            <a:xfrm rot="7279113" flipV="1">
              <a:off x="3485" y="421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792" name="Freeform 414"/>
            <p:cNvSpPr>
              <a:spLocks/>
            </p:cNvSpPr>
            <p:nvPr/>
          </p:nvSpPr>
          <p:spPr bwMode="auto">
            <a:xfrm rot="7279113" flipV="1">
              <a:off x="3485" y="421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93" name="Freeform 415"/>
            <p:cNvSpPr>
              <a:spLocks/>
            </p:cNvSpPr>
            <p:nvPr/>
          </p:nvSpPr>
          <p:spPr bwMode="auto">
            <a:xfrm rot="7279113" flipV="1">
              <a:off x="3467" y="424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794" name="Freeform 416"/>
            <p:cNvSpPr>
              <a:spLocks/>
            </p:cNvSpPr>
            <p:nvPr/>
          </p:nvSpPr>
          <p:spPr bwMode="auto">
            <a:xfrm rot="7279113" flipV="1">
              <a:off x="3467" y="424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95" name="Freeform 417"/>
            <p:cNvSpPr>
              <a:spLocks/>
            </p:cNvSpPr>
            <p:nvPr/>
          </p:nvSpPr>
          <p:spPr bwMode="auto">
            <a:xfrm rot="7279113" flipV="1">
              <a:off x="3450" y="427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796" name="Freeform 418"/>
            <p:cNvSpPr>
              <a:spLocks/>
            </p:cNvSpPr>
            <p:nvPr/>
          </p:nvSpPr>
          <p:spPr bwMode="auto">
            <a:xfrm rot="7279113" flipV="1">
              <a:off x="3450" y="427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97" name="Freeform 419"/>
            <p:cNvSpPr>
              <a:spLocks/>
            </p:cNvSpPr>
            <p:nvPr/>
          </p:nvSpPr>
          <p:spPr bwMode="auto">
            <a:xfrm rot="7279113" flipV="1">
              <a:off x="3459" y="420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798" name="Freeform 420"/>
            <p:cNvSpPr>
              <a:spLocks/>
            </p:cNvSpPr>
            <p:nvPr/>
          </p:nvSpPr>
          <p:spPr bwMode="auto">
            <a:xfrm rot="7279113" flipV="1">
              <a:off x="3459" y="420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799" name="Freeform 421"/>
            <p:cNvSpPr>
              <a:spLocks/>
            </p:cNvSpPr>
            <p:nvPr/>
          </p:nvSpPr>
          <p:spPr bwMode="auto">
            <a:xfrm rot="7279113" flipV="1">
              <a:off x="3441" y="423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800" name="Freeform 422"/>
            <p:cNvSpPr>
              <a:spLocks/>
            </p:cNvSpPr>
            <p:nvPr/>
          </p:nvSpPr>
          <p:spPr bwMode="auto">
            <a:xfrm rot="7279113" flipV="1">
              <a:off x="3441" y="423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01" name="Freeform 423"/>
            <p:cNvSpPr>
              <a:spLocks/>
            </p:cNvSpPr>
            <p:nvPr/>
          </p:nvSpPr>
          <p:spPr bwMode="auto">
            <a:xfrm rot="7279113" flipV="1">
              <a:off x="3424" y="426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802" name="Freeform 424"/>
            <p:cNvSpPr>
              <a:spLocks/>
            </p:cNvSpPr>
            <p:nvPr/>
          </p:nvSpPr>
          <p:spPr bwMode="auto">
            <a:xfrm rot="7279113" flipV="1">
              <a:off x="3424" y="426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03" name="Freeform 425"/>
            <p:cNvSpPr>
              <a:spLocks/>
            </p:cNvSpPr>
            <p:nvPr/>
          </p:nvSpPr>
          <p:spPr bwMode="auto">
            <a:xfrm rot="7279113" flipV="1">
              <a:off x="3393" y="423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1804" name="Freeform 426"/>
            <p:cNvSpPr>
              <a:spLocks/>
            </p:cNvSpPr>
            <p:nvPr/>
          </p:nvSpPr>
          <p:spPr bwMode="auto">
            <a:xfrm rot="7279113" flipV="1">
              <a:off x="3393" y="423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05" name="Freeform 427"/>
            <p:cNvSpPr>
              <a:spLocks/>
            </p:cNvSpPr>
            <p:nvPr/>
          </p:nvSpPr>
          <p:spPr bwMode="auto">
            <a:xfrm rot="7279113" flipV="1">
              <a:off x="3421" y="419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1806" name="Freeform 428"/>
            <p:cNvSpPr>
              <a:spLocks/>
            </p:cNvSpPr>
            <p:nvPr/>
          </p:nvSpPr>
          <p:spPr bwMode="auto">
            <a:xfrm rot="7279113" flipV="1">
              <a:off x="3421" y="419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07" name="Freeform 429"/>
            <p:cNvSpPr>
              <a:spLocks/>
            </p:cNvSpPr>
            <p:nvPr/>
          </p:nvSpPr>
          <p:spPr bwMode="auto">
            <a:xfrm rot="7279113" flipV="1">
              <a:off x="3412" y="416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1808" name="Freeform 430"/>
            <p:cNvSpPr>
              <a:spLocks/>
            </p:cNvSpPr>
            <p:nvPr/>
          </p:nvSpPr>
          <p:spPr bwMode="auto">
            <a:xfrm rot="7279113" flipV="1">
              <a:off x="3412" y="416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09" name="Freeform 431"/>
            <p:cNvSpPr>
              <a:spLocks/>
            </p:cNvSpPr>
            <p:nvPr/>
          </p:nvSpPr>
          <p:spPr bwMode="auto">
            <a:xfrm rot="7279113" flipV="1">
              <a:off x="3398" y="419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810" name="Freeform 432"/>
            <p:cNvSpPr>
              <a:spLocks/>
            </p:cNvSpPr>
            <p:nvPr/>
          </p:nvSpPr>
          <p:spPr bwMode="auto">
            <a:xfrm rot="7279113" flipV="1">
              <a:off x="3398" y="419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11" name="Freeform 433"/>
            <p:cNvSpPr>
              <a:spLocks/>
            </p:cNvSpPr>
            <p:nvPr/>
          </p:nvSpPr>
          <p:spPr bwMode="auto">
            <a:xfrm rot="7279113" flipV="1">
              <a:off x="3384" y="421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812" name="Freeform 434"/>
            <p:cNvSpPr>
              <a:spLocks/>
            </p:cNvSpPr>
            <p:nvPr/>
          </p:nvSpPr>
          <p:spPr bwMode="auto">
            <a:xfrm rot="7279113" flipV="1">
              <a:off x="3384" y="421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13" name="Freeform 435"/>
            <p:cNvSpPr>
              <a:spLocks/>
            </p:cNvSpPr>
            <p:nvPr/>
          </p:nvSpPr>
          <p:spPr bwMode="auto">
            <a:xfrm rot="7279113" flipV="1">
              <a:off x="3371" y="423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814" name="Freeform 436"/>
            <p:cNvSpPr>
              <a:spLocks/>
            </p:cNvSpPr>
            <p:nvPr/>
          </p:nvSpPr>
          <p:spPr bwMode="auto">
            <a:xfrm rot="7279113" flipV="1">
              <a:off x="3371" y="423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15" name="Freeform 437"/>
            <p:cNvSpPr>
              <a:spLocks/>
            </p:cNvSpPr>
            <p:nvPr/>
          </p:nvSpPr>
          <p:spPr bwMode="auto">
            <a:xfrm rot="7279113" flipV="1">
              <a:off x="3143" y="399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1816" name="Freeform 438"/>
            <p:cNvSpPr>
              <a:spLocks/>
            </p:cNvSpPr>
            <p:nvPr/>
          </p:nvSpPr>
          <p:spPr bwMode="auto">
            <a:xfrm rot="7279113" flipV="1">
              <a:off x="3143" y="399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17" name="Freeform 439"/>
            <p:cNvSpPr>
              <a:spLocks/>
            </p:cNvSpPr>
            <p:nvPr/>
          </p:nvSpPr>
          <p:spPr bwMode="auto">
            <a:xfrm rot="7279113" flipV="1">
              <a:off x="3163" y="402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1818" name="Freeform 440"/>
            <p:cNvSpPr>
              <a:spLocks/>
            </p:cNvSpPr>
            <p:nvPr/>
          </p:nvSpPr>
          <p:spPr bwMode="auto">
            <a:xfrm rot="7279113" flipV="1">
              <a:off x="3163" y="402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19" name="Freeform 441"/>
            <p:cNvSpPr>
              <a:spLocks/>
            </p:cNvSpPr>
            <p:nvPr/>
          </p:nvSpPr>
          <p:spPr bwMode="auto">
            <a:xfrm rot="7279113" flipV="1">
              <a:off x="3182" y="4047"/>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1820" name="Rectangle 442"/>
            <p:cNvSpPr>
              <a:spLocks noChangeArrowheads="1"/>
            </p:cNvSpPr>
            <p:nvPr/>
          </p:nvSpPr>
          <p:spPr bwMode="auto">
            <a:xfrm rot="7279113" flipV="1">
              <a:off x="3182" y="4047"/>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1821" name="Freeform 443"/>
            <p:cNvSpPr>
              <a:spLocks/>
            </p:cNvSpPr>
            <p:nvPr/>
          </p:nvSpPr>
          <p:spPr bwMode="auto">
            <a:xfrm rot="7279113" flipV="1">
              <a:off x="3061" y="415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1822" name="Freeform 444"/>
            <p:cNvSpPr>
              <a:spLocks/>
            </p:cNvSpPr>
            <p:nvPr/>
          </p:nvSpPr>
          <p:spPr bwMode="auto">
            <a:xfrm rot="7279113" flipV="1">
              <a:off x="3061" y="415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23" name="Freeform 445"/>
            <p:cNvSpPr>
              <a:spLocks/>
            </p:cNvSpPr>
            <p:nvPr/>
          </p:nvSpPr>
          <p:spPr bwMode="auto">
            <a:xfrm rot="7279113" flipV="1">
              <a:off x="3069" y="416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1824" name="Freeform 446"/>
            <p:cNvSpPr>
              <a:spLocks/>
            </p:cNvSpPr>
            <p:nvPr/>
          </p:nvSpPr>
          <p:spPr bwMode="auto">
            <a:xfrm rot="7279113" flipV="1">
              <a:off x="3069" y="416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25" name="Freeform 447"/>
            <p:cNvSpPr>
              <a:spLocks/>
            </p:cNvSpPr>
            <p:nvPr/>
          </p:nvSpPr>
          <p:spPr bwMode="auto">
            <a:xfrm rot="7279113" flipV="1">
              <a:off x="3042" y="412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1826" name="Freeform 448"/>
            <p:cNvSpPr>
              <a:spLocks/>
            </p:cNvSpPr>
            <p:nvPr/>
          </p:nvSpPr>
          <p:spPr bwMode="auto">
            <a:xfrm rot="7279113" flipV="1">
              <a:off x="3042" y="412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27" name="Freeform 451"/>
            <p:cNvSpPr>
              <a:spLocks/>
            </p:cNvSpPr>
            <p:nvPr/>
          </p:nvSpPr>
          <p:spPr bwMode="auto">
            <a:xfrm rot="7279113" flipV="1">
              <a:off x="3390" y="406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1828" name="Freeform 452"/>
            <p:cNvSpPr>
              <a:spLocks/>
            </p:cNvSpPr>
            <p:nvPr/>
          </p:nvSpPr>
          <p:spPr bwMode="auto">
            <a:xfrm rot="7279113" flipV="1">
              <a:off x="3390" y="406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29" name="Freeform 453"/>
            <p:cNvSpPr>
              <a:spLocks/>
            </p:cNvSpPr>
            <p:nvPr/>
          </p:nvSpPr>
          <p:spPr bwMode="auto">
            <a:xfrm rot="7279113" flipV="1">
              <a:off x="3381" y="405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1830" name="Freeform 454"/>
            <p:cNvSpPr>
              <a:spLocks/>
            </p:cNvSpPr>
            <p:nvPr/>
          </p:nvSpPr>
          <p:spPr bwMode="auto">
            <a:xfrm rot="7279113" flipV="1">
              <a:off x="3381" y="405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31" name="Freeform 455"/>
            <p:cNvSpPr>
              <a:spLocks/>
            </p:cNvSpPr>
            <p:nvPr/>
          </p:nvSpPr>
          <p:spPr bwMode="auto">
            <a:xfrm rot="7279113" flipV="1">
              <a:off x="3277" y="4250"/>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1832" name="Freeform 456"/>
            <p:cNvSpPr>
              <a:spLocks/>
            </p:cNvSpPr>
            <p:nvPr/>
          </p:nvSpPr>
          <p:spPr bwMode="auto">
            <a:xfrm rot="7279113" flipV="1">
              <a:off x="3279" y="4249"/>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33" name="Freeform 457"/>
            <p:cNvSpPr>
              <a:spLocks/>
            </p:cNvSpPr>
            <p:nvPr/>
          </p:nvSpPr>
          <p:spPr bwMode="auto">
            <a:xfrm rot="7279113" flipV="1">
              <a:off x="3273" y="4231"/>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1834" name="Freeform 458"/>
            <p:cNvSpPr>
              <a:spLocks/>
            </p:cNvSpPr>
            <p:nvPr/>
          </p:nvSpPr>
          <p:spPr bwMode="auto">
            <a:xfrm rot="7279113" flipV="1">
              <a:off x="3272" y="4231"/>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35" name="Freeform 459"/>
            <p:cNvSpPr>
              <a:spLocks/>
            </p:cNvSpPr>
            <p:nvPr/>
          </p:nvSpPr>
          <p:spPr bwMode="auto">
            <a:xfrm rot="7279113" flipV="1">
              <a:off x="3230" y="3884"/>
              <a:ext cx="241" cy="586"/>
            </a:xfrm>
            <a:custGeom>
              <a:avLst/>
              <a:gdLst>
                <a:gd name="T0" fmla="*/ 6486 w 93"/>
                <a:gd name="T1" fmla="*/ 0 h 254"/>
                <a:gd name="T2" fmla="*/ 2236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6486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1836" name="Freeform 460"/>
            <p:cNvSpPr>
              <a:spLocks/>
            </p:cNvSpPr>
            <p:nvPr/>
          </p:nvSpPr>
          <p:spPr bwMode="auto">
            <a:xfrm rot="7279113" flipV="1">
              <a:off x="3230" y="3884"/>
              <a:ext cx="241" cy="586"/>
            </a:xfrm>
            <a:custGeom>
              <a:avLst/>
              <a:gdLst>
                <a:gd name="T0" fmla="*/ 6486 w 93"/>
                <a:gd name="T1" fmla="*/ 0 h 254"/>
                <a:gd name="T2" fmla="*/ 2773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37" name="Line 461"/>
            <p:cNvSpPr>
              <a:spLocks noChangeShapeType="1"/>
            </p:cNvSpPr>
            <p:nvPr/>
          </p:nvSpPr>
          <p:spPr bwMode="auto">
            <a:xfrm rot="7279113" flipH="1" flipV="1">
              <a:off x="3180" y="3925"/>
              <a:ext cx="2" cy="64"/>
            </a:xfrm>
            <a:prstGeom prst="line">
              <a:avLst/>
            </a:prstGeom>
            <a:noFill/>
            <a:ln w="11113" cap="rnd">
              <a:solidFill>
                <a:srgbClr val="000000"/>
              </a:solidFill>
              <a:round/>
              <a:headEnd/>
              <a:tailEnd/>
            </a:ln>
          </p:spPr>
          <p:txBody>
            <a:bodyPr/>
            <a:lstStyle/>
            <a:p>
              <a:endParaRPr lang="zh-CN" altLang="en-US"/>
            </a:p>
          </p:txBody>
        </p:sp>
        <p:sp>
          <p:nvSpPr>
            <p:cNvPr id="31838" name="Line 462"/>
            <p:cNvSpPr>
              <a:spLocks noChangeShapeType="1"/>
            </p:cNvSpPr>
            <p:nvPr/>
          </p:nvSpPr>
          <p:spPr bwMode="auto">
            <a:xfrm rot="7279113" flipV="1">
              <a:off x="3074" y="4100"/>
              <a:ext cx="4" cy="64"/>
            </a:xfrm>
            <a:prstGeom prst="line">
              <a:avLst/>
            </a:prstGeom>
            <a:noFill/>
            <a:ln w="11113" cap="rnd">
              <a:solidFill>
                <a:srgbClr val="000000"/>
              </a:solidFill>
              <a:round/>
              <a:headEnd/>
              <a:tailEnd/>
            </a:ln>
          </p:spPr>
          <p:txBody>
            <a:bodyPr/>
            <a:lstStyle/>
            <a:p>
              <a:endParaRPr lang="zh-CN" altLang="en-US"/>
            </a:p>
          </p:txBody>
        </p:sp>
        <p:sp>
          <p:nvSpPr>
            <p:cNvPr id="31839" name="Freeform 463"/>
            <p:cNvSpPr>
              <a:spLocks/>
            </p:cNvSpPr>
            <p:nvPr/>
          </p:nvSpPr>
          <p:spPr bwMode="auto">
            <a:xfrm rot="7279113" flipV="1">
              <a:off x="2992" y="401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1840" name="Freeform 464"/>
            <p:cNvSpPr>
              <a:spLocks/>
            </p:cNvSpPr>
            <p:nvPr/>
          </p:nvSpPr>
          <p:spPr bwMode="auto">
            <a:xfrm rot="7279113" flipV="1">
              <a:off x="2992" y="401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41" name="Freeform 465"/>
            <p:cNvSpPr>
              <a:spLocks/>
            </p:cNvSpPr>
            <p:nvPr/>
          </p:nvSpPr>
          <p:spPr bwMode="auto">
            <a:xfrm rot="7279113" flipV="1">
              <a:off x="3424" y="414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1842" name="Freeform 466"/>
            <p:cNvSpPr>
              <a:spLocks/>
            </p:cNvSpPr>
            <p:nvPr/>
          </p:nvSpPr>
          <p:spPr bwMode="auto">
            <a:xfrm rot="7279113" flipV="1">
              <a:off x="3424" y="414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43" name="Freeform 467"/>
            <p:cNvSpPr>
              <a:spLocks/>
            </p:cNvSpPr>
            <p:nvPr/>
          </p:nvSpPr>
          <p:spPr bwMode="auto">
            <a:xfrm rot="7279113" flipV="1">
              <a:off x="3533" y="424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844" name="Freeform 468"/>
            <p:cNvSpPr>
              <a:spLocks/>
            </p:cNvSpPr>
            <p:nvPr/>
          </p:nvSpPr>
          <p:spPr bwMode="auto">
            <a:xfrm rot="7279113" flipV="1">
              <a:off x="3533" y="424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45" name="Freeform 469"/>
            <p:cNvSpPr>
              <a:spLocks/>
            </p:cNvSpPr>
            <p:nvPr/>
          </p:nvSpPr>
          <p:spPr bwMode="auto">
            <a:xfrm rot="7279113" flipV="1">
              <a:off x="3516" y="427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846" name="Freeform 470"/>
            <p:cNvSpPr>
              <a:spLocks/>
            </p:cNvSpPr>
            <p:nvPr/>
          </p:nvSpPr>
          <p:spPr bwMode="auto">
            <a:xfrm rot="7279113" flipV="1">
              <a:off x="3516" y="427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47" name="Freeform 471"/>
            <p:cNvSpPr>
              <a:spLocks/>
            </p:cNvSpPr>
            <p:nvPr/>
          </p:nvSpPr>
          <p:spPr bwMode="auto">
            <a:xfrm rot="7279113" flipV="1">
              <a:off x="3498" y="430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848" name="Freeform 472"/>
            <p:cNvSpPr>
              <a:spLocks/>
            </p:cNvSpPr>
            <p:nvPr/>
          </p:nvSpPr>
          <p:spPr bwMode="auto">
            <a:xfrm rot="7279113" flipV="1">
              <a:off x="3498" y="430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49" name="Freeform 473"/>
            <p:cNvSpPr>
              <a:spLocks/>
            </p:cNvSpPr>
            <p:nvPr/>
          </p:nvSpPr>
          <p:spPr bwMode="auto">
            <a:xfrm rot="7279113" flipV="1">
              <a:off x="3510" y="423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850" name="Freeform 474"/>
            <p:cNvSpPr>
              <a:spLocks/>
            </p:cNvSpPr>
            <p:nvPr/>
          </p:nvSpPr>
          <p:spPr bwMode="auto">
            <a:xfrm rot="7279113" flipV="1">
              <a:off x="3510" y="423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51" name="Freeform 475"/>
            <p:cNvSpPr>
              <a:spLocks/>
            </p:cNvSpPr>
            <p:nvPr/>
          </p:nvSpPr>
          <p:spPr bwMode="auto">
            <a:xfrm rot="7279113" flipV="1">
              <a:off x="3492" y="426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852" name="Freeform 476"/>
            <p:cNvSpPr>
              <a:spLocks/>
            </p:cNvSpPr>
            <p:nvPr/>
          </p:nvSpPr>
          <p:spPr bwMode="auto">
            <a:xfrm rot="7279113" flipV="1">
              <a:off x="3492" y="426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53" name="Freeform 477"/>
            <p:cNvSpPr>
              <a:spLocks/>
            </p:cNvSpPr>
            <p:nvPr/>
          </p:nvSpPr>
          <p:spPr bwMode="auto">
            <a:xfrm rot="7279113" flipV="1">
              <a:off x="3475" y="429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854" name="Freeform 478"/>
            <p:cNvSpPr>
              <a:spLocks/>
            </p:cNvSpPr>
            <p:nvPr/>
          </p:nvSpPr>
          <p:spPr bwMode="auto">
            <a:xfrm rot="7279113" flipV="1">
              <a:off x="3475" y="429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55" name="Freeform 479"/>
            <p:cNvSpPr>
              <a:spLocks/>
            </p:cNvSpPr>
            <p:nvPr/>
          </p:nvSpPr>
          <p:spPr bwMode="auto">
            <a:xfrm rot="7279113" flipV="1">
              <a:off x="3485" y="421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856" name="Freeform 480"/>
            <p:cNvSpPr>
              <a:spLocks/>
            </p:cNvSpPr>
            <p:nvPr/>
          </p:nvSpPr>
          <p:spPr bwMode="auto">
            <a:xfrm rot="7279113" flipV="1">
              <a:off x="3485" y="421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57" name="Freeform 481"/>
            <p:cNvSpPr>
              <a:spLocks/>
            </p:cNvSpPr>
            <p:nvPr/>
          </p:nvSpPr>
          <p:spPr bwMode="auto">
            <a:xfrm rot="7279113" flipV="1">
              <a:off x="3467" y="424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858" name="Freeform 482"/>
            <p:cNvSpPr>
              <a:spLocks/>
            </p:cNvSpPr>
            <p:nvPr/>
          </p:nvSpPr>
          <p:spPr bwMode="auto">
            <a:xfrm rot="7279113" flipV="1">
              <a:off x="3467" y="424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59" name="Freeform 483"/>
            <p:cNvSpPr>
              <a:spLocks/>
            </p:cNvSpPr>
            <p:nvPr/>
          </p:nvSpPr>
          <p:spPr bwMode="auto">
            <a:xfrm rot="7279113" flipV="1">
              <a:off x="3450" y="427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860" name="Freeform 484"/>
            <p:cNvSpPr>
              <a:spLocks/>
            </p:cNvSpPr>
            <p:nvPr/>
          </p:nvSpPr>
          <p:spPr bwMode="auto">
            <a:xfrm rot="7279113" flipV="1">
              <a:off x="3450" y="427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61" name="Freeform 485"/>
            <p:cNvSpPr>
              <a:spLocks/>
            </p:cNvSpPr>
            <p:nvPr/>
          </p:nvSpPr>
          <p:spPr bwMode="auto">
            <a:xfrm rot="7279113" flipV="1">
              <a:off x="3459" y="420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862" name="Freeform 486"/>
            <p:cNvSpPr>
              <a:spLocks/>
            </p:cNvSpPr>
            <p:nvPr/>
          </p:nvSpPr>
          <p:spPr bwMode="auto">
            <a:xfrm rot="7279113" flipV="1">
              <a:off x="3459" y="420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63" name="Freeform 487"/>
            <p:cNvSpPr>
              <a:spLocks/>
            </p:cNvSpPr>
            <p:nvPr/>
          </p:nvSpPr>
          <p:spPr bwMode="auto">
            <a:xfrm rot="7279113" flipV="1">
              <a:off x="3441" y="423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864" name="Freeform 488"/>
            <p:cNvSpPr>
              <a:spLocks/>
            </p:cNvSpPr>
            <p:nvPr/>
          </p:nvSpPr>
          <p:spPr bwMode="auto">
            <a:xfrm rot="7279113" flipV="1">
              <a:off x="3441" y="423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65" name="Freeform 489"/>
            <p:cNvSpPr>
              <a:spLocks/>
            </p:cNvSpPr>
            <p:nvPr/>
          </p:nvSpPr>
          <p:spPr bwMode="auto">
            <a:xfrm rot="7279113" flipV="1">
              <a:off x="3424" y="426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866" name="Freeform 490"/>
            <p:cNvSpPr>
              <a:spLocks/>
            </p:cNvSpPr>
            <p:nvPr/>
          </p:nvSpPr>
          <p:spPr bwMode="auto">
            <a:xfrm rot="7279113" flipV="1">
              <a:off x="3424" y="426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67" name="Freeform 491"/>
            <p:cNvSpPr>
              <a:spLocks/>
            </p:cNvSpPr>
            <p:nvPr/>
          </p:nvSpPr>
          <p:spPr bwMode="auto">
            <a:xfrm rot="7279113" flipV="1">
              <a:off x="3393" y="423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1868" name="Freeform 492"/>
            <p:cNvSpPr>
              <a:spLocks/>
            </p:cNvSpPr>
            <p:nvPr/>
          </p:nvSpPr>
          <p:spPr bwMode="auto">
            <a:xfrm rot="7279113" flipV="1">
              <a:off x="3393" y="423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69" name="Freeform 493"/>
            <p:cNvSpPr>
              <a:spLocks/>
            </p:cNvSpPr>
            <p:nvPr/>
          </p:nvSpPr>
          <p:spPr bwMode="auto">
            <a:xfrm rot="7279113" flipV="1">
              <a:off x="3421" y="419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1870" name="Freeform 494"/>
            <p:cNvSpPr>
              <a:spLocks/>
            </p:cNvSpPr>
            <p:nvPr/>
          </p:nvSpPr>
          <p:spPr bwMode="auto">
            <a:xfrm rot="7279113" flipV="1">
              <a:off x="3421" y="419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71" name="Freeform 495"/>
            <p:cNvSpPr>
              <a:spLocks/>
            </p:cNvSpPr>
            <p:nvPr/>
          </p:nvSpPr>
          <p:spPr bwMode="auto">
            <a:xfrm rot="7279113" flipV="1">
              <a:off x="3412" y="416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1872" name="Freeform 496"/>
            <p:cNvSpPr>
              <a:spLocks/>
            </p:cNvSpPr>
            <p:nvPr/>
          </p:nvSpPr>
          <p:spPr bwMode="auto">
            <a:xfrm rot="7279113" flipV="1">
              <a:off x="3412" y="416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73" name="Freeform 497"/>
            <p:cNvSpPr>
              <a:spLocks/>
            </p:cNvSpPr>
            <p:nvPr/>
          </p:nvSpPr>
          <p:spPr bwMode="auto">
            <a:xfrm rot="7279113" flipV="1">
              <a:off x="3398" y="419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874" name="Freeform 498"/>
            <p:cNvSpPr>
              <a:spLocks/>
            </p:cNvSpPr>
            <p:nvPr/>
          </p:nvSpPr>
          <p:spPr bwMode="auto">
            <a:xfrm rot="7279113" flipV="1">
              <a:off x="3398" y="419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75" name="Freeform 499"/>
            <p:cNvSpPr>
              <a:spLocks/>
            </p:cNvSpPr>
            <p:nvPr/>
          </p:nvSpPr>
          <p:spPr bwMode="auto">
            <a:xfrm rot="7279113" flipV="1">
              <a:off x="3384" y="421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876" name="Freeform 500"/>
            <p:cNvSpPr>
              <a:spLocks/>
            </p:cNvSpPr>
            <p:nvPr/>
          </p:nvSpPr>
          <p:spPr bwMode="auto">
            <a:xfrm rot="7279113" flipV="1">
              <a:off x="3384" y="421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77" name="Freeform 501"/>
            <p:cNvSpPr>
              <a:spLocks/>
            </p:cNvSpPr>
            <p:nvPr/>
          </p:nvSpPr>
          <p:spPr bwMode="auto">
            <a:xfrm rot="7279113" flipV="1">
              <a:off x="3371" y="423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878" name="Freeform 502"/>
            <p:cNvSpPr>
              <a:spLocks/>
            </p:cNvSpPr>
            <p:nvPr/>
          </p:nvSpPr>
          <p:spPr bwMode="auto">
            <a:xfrm rot="7279113" flipV="1">
              <a:off x="3371" y="423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79" name="Freeform 503"/>
            <p:cNvSpPr>
              <a:spLocks/>
            </p:cNvSpPr>
            <p:nvPr/>
          </p:nvSpPr>
          <p:spPr bwMode="auto">
            <a:xfrm rot="7279113" flipV="1">
              <a:off x="3143" y="399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1880" name="Freeform 504"/>
            <p:cNvSpPr>
              <a:spLocks/>
            </p:cNvSpPr>
            <p:nvPr/>
          </p:nvSpPr>
          <p:spPr bwMode="auto">
            <a:xfrm rot="7279113" flipV="1">
              <a:off x="3143" y="399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81" name="Freeform 505"/>
            <p:cNvSpPr>
              <a:spLocks/>
            </p:cNvSpPr>
            <p:nvPr/>
          </p:nvSpPr>
          <p:spPr bwMode="auto">
            <a:xfrm rot="7279113" flipV="1">
              <a:off x="3163" y="402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1882" name="Freeform 506"/>
            <p:cNvSpPr>
              <a:spLocks/>
            </p:cNvSpPr>
            <p:nvPr/>
          </p:nvSpPr>
          <p:spPr bwMode="auto">
            <a:xfrm rot="7279113" flipV="1">
              <a:off x="3163" y="402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83" name="Freeform 507"/>
            <p:cNvSpPr>
              <a:spLocks/>
            </p:cNvSpPr>
            <p:nvPr/>
          </p:nvSpPr>
          <p:spPr bwMode="auto">
            <a:xfrm rot="7279113" flipV="1">
              <a:off x="3182" y="4047"/>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1884" name="Rectangle 508"/>
            <p:cNvSpPr>
              <a:spLocks noChangeArrowheads="1"/>
            </p:cNvSpPr>
            <p:nvPr/>
          </p:nvSpPr>
          <p:spPr bwMode="auto">
            <a:xfrm rot="7279113" flipV="1">
              <a:off x="3182" y="4047"/>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grpSp>
          <p:nvGrpSpPr>
            <p:cNvPr id="31885" name="Group 259"/>
            <p:cNvGrpSpPr>
              <a:grpSpLocks/>
            </p:cNvGrpSpPr>
            <p:nvPr/>
          </p:nvGrpSpPr>
          <p:grpSpPr bwMode="auto">
            <a:xfrm>
              <a:off x="2680" y="3380"/>
              <a:ext cx="695" cy="404"/>
              <a:chOff x="204" y="2551"/>
              <a:chExt cx="453" cy="346"/>
            </a:xfrm>
          </p:grpSpPr>
          <p:pic>
            <p:nvPicPr>
              <p:cNvPr id="32028" name="Picture 260"/>
              <p:cNvPicPr>
                <a:picLocks noChangeAspect="1"/>
              </p:cNvPicPr>
              <p:nvPr/>
            </p:nvPicPr>
            <p:blipFill>
              <a:blip r:embed="rId2"/>
              <a:srcRect/>
              <a:stretch>
                <a:fillRect/>
              </a:stretch>
            </p:blipFill>
            <p:spPr bwMode="auto">
              <a:xfrm>
                <a:off x="204" y="2551"/>
                <a:ext cx="453" cy="346"/>
              </a:xfrm>
              <a:prstGeom prst="rect">
                <a:avLst/>
              </a:prstGeom>
              <a:noFill/>
              <a:ln w="9525">
                <a:noFill/>
                <a:miter lim="800000"/>
                <a:headEnd/>
                <a:tailEnd/>
              </a:ln>
            </p:spPr>
          </p:pic>
          <p:pic>
            <p:nvPicPr>
              <p:cNvPr id="32029" name="Picture 261"/>
              <p:cNvPicPr>
                <a:picLocks noChangeAspect="1"/>
              </p:cNvPicPr>
              <p:nvPr/>
            </p:nvPicPr>
            <p:blipFill>
              <a:blip r:embed="rId3"/>
              <a:srcRect l="57031" t="35417" r="2344" b="25000"/>
              <a:stretch>
                <a:fillRect/>
              </a:stretch>
            </p:blipFill>
            <p:spPr bwMode="auto">
              <a:xfrm>
                <a:off x="257" y="2696"/>
                <a:ext cx="227" cy="166"/>
              </a:xfrm>
              <a:prstGeom prst="rect">
                <a:avLst/>
              </a:prstGeom>
              <a:noFill/>
              <a:ln w="9525">
                <a:solidFill>
                  <a:schemeClr val="bg2"/>
                </a:solidFill>
                <a:miter lim="800000"/>
                <a:headEnd/>
                <a:tailEnd/>
              </a:ln>
            </p:spPr>
          </p:pic>
        </p:grpSp>
        <p:pic>
          <p:nvPicPr>
            <p:cNvPr id="31886" name="Picture 33" descr="LP018C人物作業"/>
            <p:cNvPicPr>
              <a:picLocks noChangeAspect="1"/>
            </p:cNvPicPr>
            <p:nvPr/>
          </p:nvPicPr>
          <p:blipFill>
            <a:blip r:embed="rId4"/>
            <a:srcRect/>
            <a:stretch>
              <a:fillRect/>
            </a:stretch>
          </p:blipFill>
          <p:spPr bwMode="auto">
            <a:xfrm>
              <a:off x="5993" y="3018"/>
              <a:ext cx="985" cy="1040"/>
            </a:xfrm>
            <a:prstGeom prst="rect">
              <a:avLst/>
            </a:prstGeom>
            <a:noFill/>
            <a:ln w="9525">
              <a:noFill/>
              <a:miter lim="800000"/>
              <a:headEnd/>
              <a:tailEnd/>
            </a:ln>
          </p:spPr>
        </p:pic>
        <p:sp>
          <p:nvSpPr>
            <p:cNvPr id="31887" name="TextBox 19"/>
            <p:cNvSpPr txBox="1">
              <a:spLocks noChangeArrowheads="1"/>
            </p:cNvSpPr>
            <p:nvPr/>
          </p:nvSpPr>
          <p:spPr bwMode="auto">
            <a:xfrm>
              <a:off x="1670" y="5637"/>
              <a:ext cx="3161" cy="2861"/>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a:t>
              </a:r>
              <a:r>
                <a:rPr lang="zh-CN" altLang="en-US" sz="1600" noProof="1">
                  <a:solidFill>
                    <a:schemeClr val="bg1"/>
                  </a:solidFill>
                  <a:latin typeface="微软雅黑" pitchFamily="34" charset="-122"/>
                  <a:ea typeface="微软雅黑" pitchFamily="34" charset="-122"/>
                </a:rPr>
                <a:t>直接扫描入库） </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1.</a:t>
              </a:r>
              <a:r>
                <a:rPr lang="zh-CN" altLang="en-US" sz="1600" noProof="1">
                  <a:solidFill>
                    <a:schemeClr val="bg1"/>
                  </a:solidFill>
                  <a:latin typeface="微软雅黑" pitchFamily="34" charset="-122"/>
                  <a:ea typeface="微软雅黑" pitchFamily="34" charset="-122"/>
                </a:rPr>
                <a:t>选择供应商</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2.</a:t>
              </a:r>
              <a:r>
                <a:rPr lang="zh-CN" altLang="en-US" sz="1600" noProof="1">
                  <a:solidFill>
                    <a:schemeClr val="bg1"/>
                  </a:solidFill>
                  <a:latin typeface="微软雅黑" pitchFamily="34" charset="-122"/>
                  <a:ea typeface="微软雅黑" pitchFamily="34" charset="-122"/>
                </a:rPr>
                <a:t>选择库位</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3.</a:t>
              </a:r>
              <a:r>
                <a:rPr lang="zh-CN" altLang="en-US" sz="1600" noProof="1">
                  <a:solidFill>
                    <a:schemeClr val="bg1"/>
                  </a:solidFill>
                  <a:latin typeface="微软雅黑" pitchFamily="34" charset="-122"/>
                  <a:ea typeface="微软雅黑" pitchFamily="34" charset="-122"/>
                </a:rPr>
                <a:t>扫描条码</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4.</a:t>
              </a:r>
              <a:r>
                <a:rPr lang="zh-CN" altLang="en-US" sz="1600" noProof="1">
                  <a:solidFill>
                    <a:schemeClr val="bg1"/>
                  </a:solidFill>
                  <a:latin typeface="微软雅黑" pitchFamily="34" charset="-122"/>
                  <a:ea typeface="微软雅黑" pitchFamily="34" charset="-122"/>
                </a:rPr>
                <a:t>扫描生产日期</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5.</a:t>
              </a:r>
              <a:r>
                <a:rPr lang="zh-CN" altLang="en-US" sz="1600" noProof="1">
                  <a:solidFill>
                    <a:schemeClr val="bg1"/>
                  </a:solidFill>
                  <a:latin typeface="微软雅黑" pitchFamily="34" charset="-122"/>
                  <a:ea typeface="微软雅黑" pitchFamily="34" charset="-122"/>
                </a:rPr>
                <a:t>扫描批号</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sym typeface="+mn-ea"/>
                </a:rPr>
                <a:t>6.</a:t>
              </a:r>
              <a:r>
                <a:rPr lang="zh-CN" altLang="en-US" sz="1600" noProof="1">
                  <a:solidFill>
                    <a:schemeClr val="bg1"/>
                  </a:solidFill>
                  <a:latin typeface="微软雅黑" pitchFamily="34" charset="-122"/>
                  <a:ea typeface="微软雅黑" pitchFamily="34" charset="-122"/>
                  <a:sym typeface="+mn-ea"/>
                </a:rPr>
                <a:t>数量</a:t>
              </a:r>
            </a:p>
          </p:txBody>
        </p:sp>
        <p:cxnSp>
          <p:nvCxnSpPr>
            <p:cNvPr id="431" name="直接箭头连接符 7"/>
            <p:cNvCxnSpPr>
              <a:cxnSpLocks noChangeShapeType="1"/>
            </p:cNvCxnSpPr>
            <p:nvPr/>
          </p:nvCxnSpPr>
          <p:spPr bwMode="auto">
            <a:xfrm>
              <a:off x="3864" y="3582"/>
              <a:ext cx="1564" cy="38"/>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1889" name="Freeform 376"/>
            <p:cNvSpPr>
              <a:spLocks/>
            </p:cNvSpPr>
            <p:nvPr/>
          </p:nvSpPr>
          <p:spPr bwMode="auto">
            <a:xfrm rot="7279113" flipV="1">
              <a:off x="9346" y="3547"/>
              <a:ext cx="371" cy="287"/>
            </a:xfrm>
            <a:custGeom>
              <a:avLst/>
              <a:gdLst>
                <a:gd name="T0" fmla="*/ 0 w 141"/>
                <a:gd name="T1" fmla="*/ 0 h 124"/>
                <a:gd name="T2" fmla="*/ 31030 w 141"/>
                <a:gd name="T3" fmla="*/ 3465879 h 124"/>
                <a:gd name="T4" fmla="*/ 69330 w 141"/>
                <a:gd name="T5" fmla="*/ 3465879 h 124"/>
                <a:gd name="T6" fmla="*/ 99957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1890" name="Freeform 377"/>
            <p:cNvSpPr>
              <a:spLocks/>
            </p:cNvSpPr>
            <p:nvPr/>
          </p:nvSpPr>
          <p:spPr bwMode="auto">
            <a:xfrm rot="7279113" flipV="1">
              <a:off x="9566" y="4125"/>
              <a:ext cx="49" cy="20"/>
            </a:xfrm>
            <a:custGeom>
              <a:avLst/>
              <a:gdLst>
                <a:gd name="T0" fmla="*/ 0 w 18"/>
                <a:gd name="T1" fmla="*/ 0 h 9"/>
                <a:gd name="T2" fmla="*/ 0 w 18"/>
                <a:gd name="T3" fmla="*/ 143273 h 9"/>
                <a:gd name="T4" fmla="*/ 22047 w 18"/>
                <a:gd name="T5" fmla="*/ 143273 h 9"/>
                <a:gd name="T6" fmla="*/ 25692 w 18"/>
                <a:gd name="T7" fmla="*/ 132202 h 9"/>
                <a:gd name="T8" fmla="*/ 28175 w 18"/>
                <a:gd name="T9" fmla="*/ 99191 h 9"/>
                <a:gd name="T10" fmla="*/ 28782 w 18"/>
                <a:gd name="T11" fmla="*/ 74302 h 9"/>
                <a:gd name="T12" fmla="*/ 28782 w 18"/>
                <a:gd name="T13" fmla="*/ 47540 h 9"/>
                <a:gd name="T14" fmla="*/ 28175 w 18"/>
                <a:gd name="T15" fmla="*/ 0 h 9"/>
                <a:gd name="T16" fmla="*/ 25692 w 18"/>
                <a:gd name="T17" fmla="*/ 0 h 9"/>
                <a:gd name="T18" fmla="*/ 22047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1891" name="Freeform 378"/>
            <p:cNvSpPr>
              <a:spLocks/>
            </p:cNvSpPr>
            <p:nvPr/>
          </p:nvSpPr>
          <p:spPr bwMode="auto">
            <a:xfrm rot="7279113" flipV="1">
              <a:off x="9566" y="4125"/>
              <a:ext cx="49" cy="20"/>
            </a:xfrm>
            <a:custGeom>
              <a:avLst/>
              <a:gdLst>
                <a:gd name="T0" fmla="*/ 0 w 18"/>
                <a:gd name="T1" fmla="*/ 0 h 9"/>
                <a:gd name="T2" fmla="*/ 0 w 18"/>
                <a:gd name="T3" fmla="*/ 143273 h 9"/>
                <a:gd name="T4" fmla="*/ 22047 w 18"/>
                <a:gd name="T5" fmla="*/ 143273 h 9"/>
                <a:gd name="T6" fmla="*/ 25692 w 18"/>
                <a:gd name="T7" fmla="*/ 132202 h 9"/>
                <a:gd name="T8" fmla="*/ 28175 w 18"/>
                <a:gd name="T9" fmla="*/ 99191 h 9"/>
                <a:gd name="T10" fmla="*/ 28782 w 18"/>
                <a:gd name="T11" fmla="*/ 74302 h 9"/>
                <a:gd name="T12" fmla="*/ 28782 w 18"/>
                <a:gd name="T13" fmla="*/ 47540 h 9"/>
                <a:gd name="T14" fmla="*/ 28175 w 18"/>
                <a:gd name="T15" fmla="*/ 0 h 9"/>
                <a:gd name="T16" fmla="*/ 25692 w 18"/>
                <a:gd name="T17" fmla="*/ 0 h 9"/>
                <a:gd name="T18" fmla="*/ 22047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92" name="Freeform 379"/>
            <p:cNvSpPr>
              <a:spLocks/>
            </p:cNvSpPr>
            <p:nvPr/>
          </p:nvSpPr>
          <p:spPr bwMode="auto">
            <a:xfrm rot="7279113" flipV="1">
              <a:off x="9574" y="412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1893" name="Freeform 380"/>
            <p:cNvSpPr>
              <a:spLocks/>
            </p:cNvSpPr>
            <p:nvPr/>
          </p:nvSpPr>
          <p:spPr bwMode="auto">
            <a:xfrm rot="7279113" flipV="1">
              <a:off x="9574" y="412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94" name="Freeform 381"/>
            <p:cNvSpPr>
              <a:spLocks/>
            </p:cNvSpPr>
            <p:nvPr/>
          </p:nvSpPr>
          <p:spPr bwMode="auto">
            <a:xfrm rot="7279113" flipV="1">
              <a:off x="9547" y="4091"/>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1895" name="Freeform 382"/>
            <p:cNvSpPr>
              <a:spLocks/>
            </p:cNvSpPr>
            <p:nvPr/>
          </p:nvSpPr>
          <p:spPr bwMode="auto">
            <a:xfrm rot="7279113" flipV="1">
              <a:off x="9547" y="4091"/>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96" name="Freeform 383"/>
            <p:cNvSpPr>
              <a:spLocks/>
            </p:cNvSpPr>
            <p:nvPr/>
          </p:nvSpPr>
          <p:spPr bwMode="auto">
            <a:xfrm rot="7279113" flipV="1">
              <a:off x="9592" y="3878"/>
              <a:ext cx="21" cy="63"/>
            </a:xfrm>
            <a:custGeom>
              <a:avLst/>
              <a:gdLst>
                <a:gd name="T0" fmla="*/ 0 w 8"/>
                <a:gd name="T1" fmla="*/ 773575 h 27"/>
                <a:gd name="T2" fmla="*/ 3279 w 8"/>
                <a:gd name="T3" fmla="*/ 829215 h 27"/>
                <a:gd name="T4" fmla="*/ 7374 w 8"/>
                <a:gd name="T5" fmla="*/ 773575 h 27"/>
                <a:gd name="T6" fmla="*/ 4100 w 8"/>
                <a:gd name="T7" fmla="*/ 5 h 27"/>
                <a:gd name="T8" fmla="*/ 3279 w 8"/>
                <a:gd name="T9" fmla="*/ 0 h 27"/>
                <a:gd name="T10" fmla="*/ 2908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1897" name="Freeform 385"/>
            <p:cNvSpPr>
              <a:spLocks/>
            </p:cNvSpPr>
            <p:nvPr/>
          </p:nvSpPr>
          <p:spPr bwMode="auto">
            <a:xfrm rot="7279113" flipV="1">
              <a:off x="9897" y="4028"/>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1898" name="Freeform 386"/>
            <p:cNvSpPr>
              <a:spLocks/>
            </p:cNvSpPr>
            <p:nvPr/>
          </p:nvSpPr>
          <p:spPr bwMode="auto">
            <a:xfrm rot="7279113" flipV="1">
              <a:off x="9897" y="4028"/>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899" name="Freeform 387"/>
            <p:cNvSpPr>
              <a:spLocks/>
            </p:cNvSpPr>
            <p:nvPr/>
          </p:nvSpPr>
          <p:spPr bwMode="auto">
            <a:xfrm rot="7279113" flipV="1">
              <a:off x="9888" y="4020"/>
              <a:ext cx="37" cy="60"/>
            </a:xfrm>
            <a:custGeom>
              <a:avLst/>
              <a:gdLst>
                <a:gd name="T0" fmla="*/ 1641 w 14"/>
                <a:gd name="T1" fmla="*/ 0 h 26"/>
                <a:gd name="T2" fmla="*/ 8 w 14"/>
                <a:gd name="T3" fmla="*/ 65317 h 26"/>
                <a:gd name="T4" fmla="*/ 0 w 14"/>
                <a:gd name="T5" fmla="*/ 139521 h 26"/>
                <a:gd name="T6" fmla="*/ 4316 w 14"/>
                <a:gd name="T7" fmla="*/ 568703 h 26"/>
                <a:gd name="T8" fmla="*/ 5294 w 14"/>
                <a:gd name="T9" fmla="*/ 590965 h 26"/>
                <a:gd name="T10" fmla="*/ 7342 w 14"/>
                <a:gd name="T11" fmla="*/ 590965 h 26"/>
                <a:gd name="T12" fmla="*/ 1641 w 14"/>
                <a:gd name="T13" fmla="*/ 0 h 26"/>
                <a:gd name="T14" fmla="*/ 1641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1900" name="Freeform 388"/>
            <p:cNvSpPr>
              <a:spLocks/>
            </p:cNvSpPr>
            <p:nvPr/>
          </p:nvSpPr>
          <p:spPr bwMode="auto">
            <a:xfrm rot="7279113" flipV="1">
              <a:off x="9888" y="4020"/>
              <a:ext cx="37" cy="60"/>
            </a:xfrm>
            <a:custGeom>
              <a:avLst/>
              <a:gdLst>
                <a:gd name="T0" fmla="*/ 1641 w 14"/>
                <a:gd name="T1" fmla="*/ 0 h 26"/>
                <a:gd name="T2" fmla="*/ 8 w 14"/>
                <a:gd name="T3" fmla="*/ 65317 h 26"/>
                <a:gd name="T4" fmla="*/ 0 w 14"/>
                <a:gd name="T5" fmla="*/ 139521 h 26"/>
                <a:gd name="T6" fmla="*/ 4316 w 14"/>
                <a:gd name="T7" fmla="*/ 568703 h 26"/>
                <a:gd name="T8" fmla="*/ 5294 w 14"/>
                <a:gd name="T9" fmla="*/ 590965 h 26"/>
                <a:gd name="T10" fmla="*/ 7342 w 14"/>
                <a:gd name="T11" fmla="*/ 590965 h 26"/>
                <a:gd name="T12" fmla="*/ 1641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01" name="Freeform 389"/>
            <p:cNvSpPr>
              <a:spLocks/>
            </p:cNvSpPr>
            <p:nvPr/>
          </p:nvSpPr>
          <p:spPr bwMode="auto">
            <a:xfrm rot="7279113" flipV="1">
              <a:off x="9784" y="4218"/>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1902" name="Freeform 390"/>
            <p:cNvSpPr>
              <a:spLocks/>
            </p:cNvSpPr>
            <p:nvPr/>
          </p:nvSpPr>
          <p:spPr bwMode="auto">
            <a:xfrm rot="7279113" flipV="1">
              <a:off x="9786" y="4217"/>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03" name="Freeform 391"/>
            <p:cNvSpPr>
              <a:spLocks/>
            </p:cNvSpPr>
            <p:nvPr/>
          </p:nvSpPr>
          <p:spPr bwMode="auto">
            <a:xfrm rot="7279113" flipV="1">
              <a:off x="9780" y="4199"/>
              <a:ext cx="39" cy="60"/>
            </a:xfrm>
            <a:custGeom>
              <a:avLst/>
              <a:gdLst>
                <a:gd name="T0" fmla="*/ 22116 w 14"/>
                <a:gd name="T1" fmla="*/ 0 h 26"/>
                <a:gd name="T2" fmla="*/ 25548 w 14"/>
                <a:gd name="T3" fmla="*/ 65317 h 26"/>
                <a:gd name="T4" fmla="*/ 27595 w 14"/>
                <a:gd name="T5" fmla="*/ 139521 h 26"/>
                <a:gd name="T6" fmla="*/ 12020 w 14"/>
                <a:gd name="T7" fmla="*/ 568703 h 26"/>
                <a:gd name="T8" fmla="*/ 7271 w 14"/>
                <a:gd name="T9" fmla="*/ 590965 h 26"/>
                <a:gd name="T10" fmla="*/ 0 w 14"/>
                <a:gd name="T11" fmla="*/ 590965 h 26"/>
                <a:gd name="T12" fmla="*/ 22116 w 14"/>
                <a:gd name="T13" fmla="*/ 0 h 26"/>
                <a:gd name="T14" fmla="*/ 22116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1904" name="Freeform 392"/>
            <p:cNvSpPr>
              <a:spLocks/>
            </p:cNvSpPr>
            <p:nvPr/>
          </p:nvSpPr>
          <p:spPr bwMode="auto">
            <a:xfrm rot="7279113" flipV="1">
              <a:off x="9779" y="4199"/>
              <a:ext cx="34" cy="60"/>
            </a:xfrm>
            <a:custGeom>
              <a:avLst/>
              <a:gdLst>
                <a:gd name="T0" fmla="*/ 7496 w 13"/>
                <a:gd name="T1" fmla="*/ 0 h 26"/>
                <a:gd name="T2" fmla="*/ 7812 w 13"/>
                <a:gd name="T3" fmla="*/ 65317 h 26"/>
                <a:gd name="T4" fmla="*/ 8845 w 13"/>
                <a:gd name="T5" fmla="*/ 139521 h 26"/>
                <a:gd name="T6" fmla="*/ 3264 w 13"/>
                <a:gd name="T7" fmla="*/ 568703 h 26"/>
                <a:gd name="T8" fmla="*/ 2155 w 13"/>
                <a:gd name="T9" fmla="*/ 590965 h 26"/>
                <a:gd name="T10" fmla="*/ 0 w 13"/>
                <a:gd name="T11" fmla="*/ 590965 h 26"/>
                <a:gd name="T12" fmla="*/ 7496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05" name="Freeform 393"/>
            <p:cNvSpPr>
              <a:spLocks/>
            </p:cNvSpPr>
            <p:nvPr/>
          </p:nvSpPr>
          <p:spPr bwMode="auto">
            <a:xfrm rot="7279113" flipV="1">
              <a:off x="9735" y="3850"/>
              <a:ext cx="245" cy="588"/>
            </a:xfrm>
            <a:custGeom>
              <a:avLst/>
              <a:gdLst>
                <a:gd name="T0" fmla="*/ 6705 w 93"/>
                <a:gd name="T1" fmla="*/ 0 h 254"/>
                <a:gd name="T2" fmla="*/ 2310 w 93"/>
                <a:gd name="T3" fmla="*/ 492726 h 254"/>
                <a:gd name="T4" fmla="*/ 0 w 93"/>
                <a:gd name="T5" fmla="*/ 959477 h 254"/>
                <a:gd name="T6" fmla="*/ 0 w 93"/>
                <a:gd name="T7" fmla="*/ 2896644 h 254"/>
                <a:gd name="T8" fmla="*/ 6705 w 93"/>
                <a:gd name="T9" fmla="*/ 3362039 h 254"/>
                <a:gd name="T10" fmla="*/ 10258 w 93"/>
                <a:gd name="T11" fmla="*/ 3832441 h 254"/>
                <a:gd name="T12" fmla="*/ 13733 w 93"/>
                <a:gd name="T13" fmla="*/ 4326405 h 254"/>
                <a:gd name="T14" fmla="*/ 15691 w 93"/>
                <a:gd name="T15" fmla="*/ 4837754 h 254"/>
                <a:gd name="T16" fmla="*/ 13733 w 93"/>
                <a:gd name="T17" fmla="*/ 5326299 h 254"/>
                <a:gd name="T18" fmla="*/ 12687 w 93"/>
                <a:gd name="T19" fmla="*/ 5813807 h 254"/>
                <a:gd name="T20" fmla="*/ 12687 w 93"/>
                <a:gd name="T21" fmla="*/ 6556580 h 254"/>
                <a:gd name="T22" fmla="*/ 13733 w 93"/>
                <a:gd name="T23" fmla="*/ 6663532 h 254"/>
                <a:gd name="T24" fmla="*/ 15691 w 93"/>
                <a:gd name="T25" fmla="*/ 6773932 h 254"/>
                <a:gd name="T26" fmla="*/ 18433 w 93"/>
                <a:gd name="T27" fmla="*/ 6773932 h 254"/>
                <a:gd name="T28" fmla="*/ 50960 w 93"/>
                <a:gd name="T29" fmla="*/ 6773932 h 254"/>
                <a:gd name="T30" fmla="*/ 53294 w 93"/>
                <a:gd name="T31" fmla="*/ 6773932 h 254"/>
                <a:gd name="T32" fmla="*/ 55146 w 93"/>
                <a:gd name="T33" fmla="*/ 6663532 h 254"/>
                <a:gd name="T34" fmla="*/ 56131 w 93"/>
                <a:gd name="T35" fmla="*/ 6556580 h 254"/>
                <a:gd name="T36" fmla="*/ 56131 w 93"/>
                <a:gd name="T37" fmla="*/ 5813807 h 254"/>
                <a:gd name="T38" fmla="*/ 53376 w 93"/>
                <a:gd name="T39" fmla="*/ 5326299 h 254"/>
                <a:gd name="T40" fmla="*/ 53376 w 93"/>
                <a:gd name="T41" fmla="*/ 4837754 h 254"/>
                <a:gd name="T42" fmla="*/ 55146 w 93"/>
                <a:gd name="T43" fmla="*/ 4326405 h 254"/>
                <a:gd name="T44" fmla="*/ 58755 w 93"/>
                <a:gd name="T45" fmla="*/ 3832441 h 254"/>
                <a:gd name="T46" fmla="*/ 63031 w 93"/>
                <a:gd name="T47" fmla="*/ 3362039 h 254"/>
                <a:gd name="T48" fmla="*/ 69401 w 93"/>
                <a:gd name="T49" fmla="*/ 2896644 h 254"/>
                <a:gd name="T50" fmla="*/ 69401 w 93"/>
                <a:gd name="T51" fmla="*/ 959477 h 254"/>
                <a:gd name="T52" fmla="*/ 65897 w 93"/>
                <a:gd name="T53" fmla="*/ 492726 h 254"/>
                <a:gd name="T54" fmla="*/ 63031 w 93"/>
                <a:gd name="T55" fmla="*/ 0 h 254"/>
                <a:gd name="T56" fmla="*/ 6705 w 93"/>
                <a:gd name="T57" fmla="*/ 0 h 254"/>
                <a:gd name="T58" fmla="*/ 6705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1906" name="Freeform 394"/>
            <p:cNvSpPr>
              <a:spLocks/>
            </p:cNvSpPr>
            <p:nvPr/>
          </p:nvSpPr>
          <p:spPr bwMode="auto">
            <a:xfrm rot="7279113" flipV="1">
              <a:off x="9735" y="3850"/>
              <a:ext cx="245" cy="588"/>
            </a:xfrm>
            <a:custGeom>
              <a:avLst/>
              <a:gdLst>
                <a:gd name="T0" fmla="*/ 6705 w 93"/>
                <a:gd name="T1" fmla="*/ 0 h 254"/>
                <a:gd name="T2" fmla="*/ 2866 w 93"/>
                <a:gd name="T3" fmla="*/ 492726 h 254"/>
                <a:gd name="T4" fmla="*/ 0 w 93"/>
                <a:gd name="T5" fmla="*/ 959477 h 254"/>
                <a:gd name="T6" fmla="*/ 0 w 93"/>
                <a:gd name="T7" fmla="*/ 2896644 h 254"/>
                <a:gd name="T8" fmla="*/ 6705 w 93"/>
                <a:gd name="T9" fmla="*/ 3362039 h 254"/>
                <a:gd name="T10" fmla="*/ 10258 w 93"/>
                <a:gd name="T11" fmla="*/ 3832441 h 254"/>
                <a:gd name="T12" fmla="*/ 13733 w 93"/>
                <a:gd name="T13" fmla="*/ 4326405 h 254"/>
                <a:gd name="T14" fmla="*/ 15691 w 93"/>
                <a:gd name="T15" fmla="*/ 4837754 h 254"/>
                <a:gd name="T16" fmla="*/ 13733 w 93"/>
                <a:gd name="T17" fmla="*/ 5326299 h 254"/>
                <a:gd name="T18" fmla="*/ 12687 w 93"/>
                <a:gd name="T19" fmla="*/ 5813807 h 254"/>
                <a:gd name="T20" fmla="*/ 12687 w 93"/>
                <a:gd name="T21" fmla="*/ 6556580 h 254"/>
                <a:gd name="T22" fmla="*/ 13733 w 93"/>
                <a:gd name="T23" fmla="*/ 6663532 h 254"/>
                <a:gd name="T24" fmla="*/ 15691 w 93"/>
                <a:gd name="T25" fmla="*/ 6773932 h 254"/>
                <a:gd name="T26" fmla="*/ 18433 w 93"/>
                <a:gd name="T27" fmla="*/ 6773932 h 254"/>
                <a:gd name="T28" fmla="*/ 50960 w 93"/>
                <a:gd name="T29" fmla="*/ 6773932 h 254"/>
                <a:gd name="T30" fmla="*/ 53294 w 93"/>
                <a:gd name="T31" fmla="*/ 6773932 h 254"/>
                <a:gd name="T32" fmla="*/ 55146 w 93"/>
                <a:gd name="T33" fmla="*/ 6663532 h 254"/>
                <a:gd name="T34" fmla="*/ 56131 w 93"/>
                <a:gd name="T35" fmla="*/ 6556580 h 254"/>
                <a:gd name="T36" fmla="*/ 56131 w 93"/>
                <a:gd name="T37" fmla="*/ 5813807 h 254"/>
                <a:gd name="T38" fmla="*/ 53376 w 93"/>
                <a:gd name="T39" fmla="*/ 5326299 h 254"/>
                <a:gd name="T40" fmla="*/ 53376 w 93"/>
                <a:gd name="T41" fmla="*/ 4837754 h 254"/>
                <a:gd name="T42" fmla="*/ 55146 w 93"/>
                <a:gd name="T43" fmla="*/ 4326405 h 254"/>
                <a:gd name="T44" fmla="*/ 58755 w 93"/>
                <a:gd name="T45" fmla="*/ 3832441 h 254"/>
                <a:gd name="T46" fmla="*/ 63031 w 93"/>
                <a:gd name="T47" fmla="*/ 3362039 h 254"/>
                <a:gd name="T48" fmla="*/ 69401 w 93"/>
                <a:gd name="T49" fmla="*/ 2896644 h 254"/>
                <a:gd name="T50" fmla="*/ 69401 w 93"/>
                <a:gd name="T51" fmla="*/ 959477 h 254"/>
                <a:gd name="T52" fmla="*/ 65897 w 93"/>
                <a:gd name="T53" fmla="*/ 492726 h 254"/>
                <a:gd name="T54" fmla="*/ 63031 w 93"/>
                <a:gd name="T55" fmla="*/ 0 h 254"/>
                <a:gd name="T56" fmla="*/ 6705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07" name="Line 395"/>
            <p:cNvSpPr>
              <a:spLocks noChangeShapeType="1"/>
            </p:cNvSpPr>
            <p:nvPr/>
          </p:nvSpPr>
          <p:spPr bwMode="auto">
            <a:xfrm rot="7279113" flipH="1" flipV="1">
              <a:off x="9687" y="3888"/>
              <a:ext cx="2" cy="64"/>
            </a:xfrm>
            <a:prstGeom prst="line">
              <a:avLst/>
            </a:prstGeom>
            <a:noFill/>
            <a:ln w="11113" cap="rnd">
              <a:solidFill>
                <a:srgbClr val="000000"/>
              </a:solidFill>
              <a:round/>
              <a:headEnd/>
              <a:tailEnd/>
            </a:ln>
          </p:spPr>
          <p:txBody>
            <a:bodyPr/>
            <a:lstStyle/>
            <a:p>
              <a:endParaRPr lang="zh-CN" altLang="en-US"/>
            </a:p>
          </p:txBody>
        </p:sp>
        <p:sp>
          <p:nvSpPr>
            <p:cNvPr id="31908" name="Line 396"/>
            <p:cNvSpPr>
              <a:spLocks noChangeShapeType="1"/>
            </p:cNvSpPr>
            <p:nvPr/>
          </p:nvSpPr>
          <p:spPr bwMode="auto">
            <a:xfrm rot="7279113" flipV="1">
              <a:off x="9580" y="4066"/>
              <a:ext cx="4" cy="64"/>
            </a:xfrm>
            <a:prstGeom prst="line">
              <a:avLst/>
            </a:prstGeom>
            <a:noFill/>
            <a:ln w="11113" cap="rnd">
              <a:solidFill>
                <a:srgbClr val="000000"/>
              </a:solidFill>
              <a:round/>
              <a:headEnd/>
              <a:tailEnd/>
            </a:ln>
          </p:spPr>
          <p:txBody>
            <a:bodyPr/>
            <a:lstStyle/>
            <a:p>
              <a:endParaRPr lang="zh-CN" altLang="en-US"/>
            </a:p>
          </p:txBody>
        </p:sp>
        <p:sp>
          <p:nvSpPr>
            <p:cNvPr id="31909" name="Freeform 397"/>
            <p:cNvSpPr>
              <a:spLocks/>
            </p:cNvSpPr>
            <p:nvPr/>
          </p:nvSpPr>
          <p:spPr bwMode="auto">
            <a:xfrm rot="7279113" flipV="1">
              <a:off x="9496" y="3975"/>
              <a:ext cx="205" cy="19"/>
            </a:xfrm>
            <a:custGeom>
              <a:avLst/>
              <a:gdLst>
                <a:gd name="T0" fmla="*/ 0 w 78"/>
                <a:gd name="T1" fmla="*/ 335628 h 8"/>
                <a:gd name="T2" fmla="*/ 51634 w 78"/>
                <a:gd name="T3" fmla="*/ 335628 h 8"/>
                <a:gd name="T4" fmla="*/ 51108 w 78"/>
                <a:gd name="T5" fmla="*/ 157897 h 8"/>
                <a:gd name="T6" fmla="*/ 49113 w 78"/>
                <a:gd name="T7" fmla="*/ 48583 h 8"/>
                <a:gd name="T8" fmla="*/ 46212 w 78"/>
                <a:gd name="T9" fmla="*/ 0 h 8"/>
                <a:gd name="T10" fmla="*/ 5209 w 78"/>
                <a:gd name="T11" fmla="*/ 0 h 8"/>
                <a:gd name="T12" fmla="*/ 3296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1910" name="Freeform 398"/>
            <p:cNvSpPr>
              <a:spLocks/>
            </p:cNvSpPr>
            <p:nvPr/>
          </p:nvSpPr>
          <p:spPr bwMode="auto">
            <a:xfrm rot="7279113" flipV="1">
              <a:off x="9496" y="3975"/>
              <a:ext cx="205" cy="19"/>
            </a:xfrm>
            <a:custGeom>
              <a:avLst/>
              <a:gdLst>
                <a:gd name="T0" fmla="*/ 0 w 78"/>
                <a:gd name="T1" fmla="*/ 335628 h 8"/>
                <a:gd name="T2" fmla="*/ 51634 w 78"/>
                <a:gd name="T3" fmla="*/ 335628 h 8"/>
                <a:gd name="T4" fmla="*/ 51108 w 78"/>
                <a:gd name="T5" fmla="*/ 157897 h 8"/>
                <a:gd name="T6" fmla="*/ 49113 w 78"/>
                <a:gd name="T7" fmla="*/ 48583 h 8"/>
                <a:gd name="T8" fmla="*/ 46212 w 78"/>
                <a:gd name="T9" fmla="*/ 0 h 8"/>
                <a:gd name="T10" fmla="*/ 5209 w 78"/>
                <a:gd name="T11" fmla="*/ 0 h 8"/>
                <a:gd name="T12" fmla="*/ 3296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11" name="Freeform 399"/>
            <p:cNvSpPr>
              <a:spLocks/>
            </p:cNvSpPr>
            <p:nvPr/>
          </p:nvSpPr>
          <p:spPr bwMode="auto">
            <a:xfrm rot="7279113" flipV="1">
              <a:off x="9930" y="4112"/>
              <a:ext cx="117" cy="231"/>
            </a:xfrm>
            <a:custGeom>
              <a:avLst/>
              <a:gdLst>
                <a:gd name="T0" fmla="*/ 0 w 45"/>
                <a:gd name="T1" fmla="*/ 118221 h 100"/>
                <a:gd name="T2" fmla="*/ 0 w 45"/>
                <a:gd name="T3" fmla="*/ 47699 h 100"/>
                <a:gd name="T4" fmla="*/ 13 w 45"/>
                <a:gd name="T5" fmla="*/ 0 h 100"/>
                <a:gd name="T6" fmla="*/ 2176 w 45"/>
                <a:gd name="T7" fmla="*/ 0 h 100"/>
                <a:gd name="T8" fmla="*/ 22334 w 45"/>
                <a:gd name="T9" fmla="*/ 0 h 100"/>
                <a:gd name="T10" fmla="*/ 23301 w 45"/>
                <a:gd name="T11" fmla="*/ 0 h 100"/>
                <a:gd name="T12" fmla="*/ 24817 w 45"/>
                <a:gd name="T13" fmla="*/ 47699 h 100"/>
                <a:gd name="T14" fmla="*/ 24864 w 45"/>
                <a:gd name="T15" fmla="*/ 118221 h 100"/>
                <a:gd name="T16" fmla="*/ 24864 w 45"/>
                <a:gd name="T17" fmla="*/ 2438162 h 100"/>
                <a:gd name="T18" fmla="*/ 24817 w 45"/>
                <a:gd name="T19" fmla="*/ 2516286 h 100"/>
                <a:gd name="T20" fmla="*/ 23301 w 45"/>
                <a:gd name="T21" fmla="*/ 2548563 h 100"/>
                <a:gd name="T22" fmla="*/ 22334 w 45"/>
                <a:gd name="T23" fmla="*/ 2557891 h 100"/>
                <a:gd name="T24" fmla="*/ 2176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1912" name="Freeform 400"/>
            <p:cNvSpPr>
              <a:spLocks/>
            </p:cNvSpPr>
            <p:nvPr/>
          </p:nvSpPr>
          <p:spPr bwMode="auto">
            <a:xfrm rot="7279113" flipV="1">
              <a:off x="9930" y="4112"/>
              <a:ext cx="117" cy="231"/>
            </a:xfrm>
            <a:custGeom>
              <a:avLst/>
              <a:gdLst>
                <a:gd name="T0" fmla="*/ 0 w 45"/>
                <a:gd name="T1" fmla="*/ 118221 h 100"/>
                <a:gd name="T2" fmla="*/ 0 w 45"/>
                <a:gd name="T3" fmla="*/ 47699 h 100"/>
                <a:gd name="T4" fmla="*/ 13 w 45"/>
                <a:gd name="T5" fmla="*/ 0 h 100"/>
                <a:gd name="T6" fmla="*/ 2176 w 45"/>
                <a:gd name="T7" fmla="*/ 0 h 100"/>
                <a:gd name="T8" fmla="*/ 22334 w 45"/>
                <a:gd name="T9" fmla="*/ 0 h 100"/>
                <a:gd name="T10" fmla="*/ 23301 w 45"/>
                <a:gd name="T11" fmla="*/ 0 h 100"/>
                <a:gd name="T12" fmla="*/ 24817 w 45"/>
                <a:gd name="T13" fmla="*/ 47699 h 100"/>
                <a:gd name="T14" fmla="*/ 24864 w 45"/>
                <a:gd name="T15" fmla="*/ 118221 h 100"/>
                <a:gd name="T16" fmla="*/ 24864 w 45"/>
                <a:gd name="T17" fmla="*/ 2438162 h 100"/>
                <a:gd name="T18" fmla="*/ 24817 w 45"/>
                <a:gd name="T19" fmla="*/ 2516286 h 100"/>
                <a:gd name="T20" fmla="*/ 23301 w 45"/>
                <a:gd name="T21" fmla="*/ 2548563 h 100"/>
                <a:gd name="T22" fmla="*/ 22334 w 45"/>
                <a:gd name="T23" fmla="*/ 2557891 h 100"/>
                <a:gd name="T24" fmla="*/ 2176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13" name="Freeform 401"/>
            <p:cNvSpPr>
              <a:spLocks/>
            </p:cNvSpPr>
            <p:nvPr/>
          </p:nvSpPr>
          <p:spPr bwMode="auto">
            <a:xfrm rot="7279113" flipV="1">
              <a:off x="10040" y="421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14" name="Freeform 402"/>
            <p:cNvSpPr>
              <a:spLocks/>
            </p:cNvSpPr>
            <p:nvPr/>
          </p:nvSpPr>
          <p:spPr bwMode="auto">
            <a:xfrm rot="7279113" flipV="1">
              <a:off x="10040" y="421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15" name="Freeform 403"/>
            <p:cNvSpPr>
              <a:spLocks/>
            </p:cNvSpPr>
            <p:nvPr/>
          </p:nvSpPr>
          <p:spPr bwMode="auto">
            <a:xfrm rot="7279113" flipV="1">
              <a:off x="10023" y="4248"/>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16" name="Freeform 404"/>
            <p:cNvSpPr>
              <a:spLocks/>
            </p:cNvSpPr>
            <p:nvPr/>
          </p:nvSpPr>
          <p:spPr bwMode="auto">
            <a:xfrm rot="7279113" flipV="1">
              <a:off x="10023" y="4248"/>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17" name="Freeform 405"/>
            <p:cNvSpPr>
              <a:spLocks/>
            </p:cNvSpPr>
            <p:nvPr/>
          </p:nvSpPr>
          <p:spPr bwMode="auto">
            <a:xfrm rot="7279113" flipV="1">
              <a:off x="10005" y="4276"/>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18" name="Freeform 406"/>
            <p:cNvSpPr>
              <a:spLocks/>
            </p:cNvSpPr>
            <p:nvPr/>
          </p:nvSpPr>
          <p:spPr bwMode="auto">
            <a:xfrm rot="7279113" flipV="1">
              <a:off x="10005" y="4276"/>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19" name="Freeform 407"/>
            <p:cNvSpPr>
              <a:spLocks/>
            </p:cNvSpPr>
            <p:nvPr/>
          </p:nvSpPr>
          <p:spPr bwMode="auto">
            <a:xfrm rot="7279113" flipV="1">
              <a:off x="10017" y="419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20" name="Freeform 408"/>
            <p:cNvSpPr>
              <a:spLocks/>
            </p:cNvSpPr>
            <p:nvPr/>
          </p:nvSpPr>
          <p:spPr bwMode="auto">
            <a:xfrm rot="7279113" flipV="1">
              <a:off x="10017" y="419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21" name="Freeform 409"/>
            <p:cNvSpPr>
              <a:spLocks/>
            </p:cNvSpPr>
            <p:nvPr/>
          </p:nvSpPr>
          <p:spPr bwMode="auto">
            <a:xfrm rot="7279113" flipV="1">
              <a:off x="9999" y="4233"/>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22" name="Freeform 410"/>
            <p:cNvSpPr>
              <a:spLocks/>
            </p:cNvSpPr>
            <p:nvPr/>
          </p:nvSpPr>
          <p:spPr bwMode="auto">
            <a:xfrm rot="7279113" flipV="1">
              <a:off x="9999" y="4233"/>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23" name="Freeform 411"/>
            <p:cNvSpPr>
              <a:spLocks/>
            </p:cNvSpPr>
            <p:nvPr/>
          </p:nvSpPr>
          <p:spPr bwMode="auto">
            <a:xfrm rot="7279113" flipV="1">
              <a:off x="9982" y="4261"/>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24" name="Freeform 412"/>
            <p:cNvSpPr>
              <a:spLocks/>
            </p:cNvSpPr>
            <p:nvPr/>
          </p:nvSpPr>
          <p:spPr bwMode="auto">
            <a:xfrm rot="7279113" flipV="1">
              <a:off x="9982" y="4261"/>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25" name="Freeform 413"/>
            <p:cNvSpPr>
              <a:spLocks/>
            </p:cNvSpPr>
            <p:nvPr/>
          </p:nvSpPr>
          <p:spPr bwMode="auto">
            <a:xfrm rot="7279113" flipV="1">
              <a:off x="9992" y="418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926" name="Freeform 414"/>
            <p:cNvSpPr>
              <a:spLocks/>
            </p:cNvSpPr>
            <p:nvPr/>
          </p:nvSpPr>
          <p:spPr bwMode="auto">
            <a:xfrm rot="7279113" flipV="1">
              <a:off x="9992" y="418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27" name="Freeform 415"/>
            <p:cNvSpPr>
              <a:spLocks/>
            </p:cNvSpPr>
            <p:nvPr/>
          </p:nvSpPr>
          <p:spPr bwMode="auto">
            <a:xfrm rot="7279113" flipV="1">
              <a:off x="9974" y="421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928" name="Freeform 416"/>
            <p:cNvSpPr>
              <a:spLocks/>
            </p:cNvSpPr>
            <p:nvPr/>
          </p:nvSpPr>
          <p:spPr bwMode="auto">
            <a:xfrm rot="7279113" flipV="1">
              <a:off x="9974" y="421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29" name="Freeform 417"/>
            <p:cNvSpPr>
              <a:spLocks/>
            </p:cNvSpPr>
            <p:nvPr/>
          </p:nvSpPr>
          <p:spPr bwMode="auto">
            <a:xfrm rot="7279113" flipV="1">
              <a:off x="9957" y="4247"/>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930" name="Freeform 418"/>
            <p:cNvSpPr>
              <a:spLocks/>
            </p:cNvSpPr>
            <p:nvPr/>
          </p:nvSpPr>
          <p:spPr bwMode="auto">
            <a:xfrm rot="7279113" flipV="1">
              <a:off x="9957" y="4247"/>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31" name="Freeform 419"/>
            <p:cNvSpPr>
              <a:spLocks/>
            </p:cNvSpPr>
            <p:nvPr/>
          </p:nvSpPr>
          <p:spPr bwMode="auto">
            <a:xfrm rot="7279113" flipV="1">
              <a:off x="9966" y="416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932" name="Freeform 420"/>
            <p:cNvSpPr>
              <a:spLocks/>
            </p:cNvSpPr>
            <p:nvPr/>
          </p:nvSpPr>
          <p:spPr bwMode="auto">
            <a:xfrm rot="7279113" flipV="1">
              <a:off x="9966" y="416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33" name="Freeform 421"/>
            <p:cNvSpPr>
              <a:spLocks/>
            </p:cNvSpPr>
            <p:nvPr/>
          </p:nvSpPr>
          <p:spPr bwMode="auto">
            <a:xfrm rot="7279113" flipV="1">
              <a:off x="9948" y="420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934" name="Freeform 422"/>
            <p:cNvSpPr>
              <a:spLocks/>
            </p:cNvSpPr>
            <p:nvPr/>
          </p:nvSpPr>
          <p:spPr bwMode="auto">
            <a:xfrm rot="7279113" flipV="1">
              <a:off x="9948" y="420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35" name="Freeform 423"/>
            <p:cNvSpPr>
              <a:spLocks/>
            </p:cNvSpPr>
            <p:nvPr/>
          </p:nvSpPr>
          <p:spPr bwMode="auto">
            <a:xfrm rot="7279113" flipV="1">
              <a:off x="9931" y="423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936" name="Freeform 424"/>
            <p:cNvSpPr>
              <a:spLocks/>
            </p:cNvSpPr>
            <p:nvPr/>
          </p:nvSpPr>
          <p:spPr bwMode="auto">
            <a:xfrm rot="7279113" flipV="1">
              <a:off x="9931" y="423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37" name="Freeform 425"/>
            <p:cNvSpPr>
              <a:spLocks/>
            </p:cNvSpPr>
            <p:nvPr/>
          </p:nvSpPr>
          <p:spPr bwMode="auto">
            <a:xfrm rot="7279113" flipV="1">
              <a:off x="9900" y="4203"/>
              <a:ext cx="41" cy="19"/>
            </a:xfrm>
            <a:custGeom>
              <a:avLst/>
              <a:gdLst>
                <a:gd name="T0" fmla="*/ 0 w 15"/>
                <a:gd name="T1" fmla="*/ 335628 h 8"/>
                <a:gd name="T2" fmla="*/ 0 w 15"/>
                <a:gd name="T3" fmla="*/ 0 h 8"/>
                <a:gd name="T4" fmla="*/ 13492 w 15"/>
                <a:gd name="T5" fmla="*/ 0 h 8"/>
                <a:gd name="T6" fmla="*/ 19680 w 15"/>
                <a:gd name="T7" fmla="*/ 48583 h 8"/>
                <a:gd name="T8" fmla="*/ 20030 w 15"/>
                <a:gd name="T9" fmla="*/ 157897 h 8"/>
                <a:gd name="T10" fmla="*/ 19680 w 15"/>
                <a:gd name="T11" fmla="*/ 270598 h 8"/>
                <a:gd name="T12" fmla="*/ 13492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1938" name="Freeform 426"/>
            <p:cNvSpPr>
              <a:spLocks/>
            </p:cNvSpPr>
            <p:nvPr/>
          </p:nvSpPr>
          <p:spPr bwMode="auto">
            <a:xfrm rot="7279113" flipV="1">
              <a:off x="9900" y="4203"/>
              <a:ext cx="41" cy="19"/>
            </a:xfrm>
            <a:custGeom>
              <a:avLst/>
              <a:gdLst>
                <a:gd name="T0" fmla="*/ 0 w 15"/>
                <a:gd name="T1" fmla="*/ 335628 h 8"/>
                <a:gd name="T2" fmla="*/ 0 w 15"/>
                <a:gd name="T3" fmla="*/ 0 h 8"/>
                <a:gd name="T4" fmla="*/ 13492 w 15"/>
                <a:gd name="T5" fmla="*/ 0 h 8"/>
                <a:gd name="T6" fmla="*/ 19680 w 15"/>
                <a:gd name="T7" fmla="*/ 48583 h 8"/>
                <a:gd name="T8" fmla="*/ 20030 w 15"/>
                <a:gd name="T9" fmla="*/ 157897 h 8"/>
                <a:gd name="T10" fmla="*/ 19680 w 15"/>
                <a:gd name="T11" fmla="*/ 270598 h 8"/>
                <a:gd name="T12" fmla="*/ 13492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39" name="Freeform 427"/>
            <p:cNvSpPr>
              <a:spLocks/>
            </p:cNvSpPr>
            <p:nvPr/>
          </p:nvSpPr>
          <p:spPr bwMode="auto">
            <a:xfrm rot="7279113" flipV="1">
              <a:off x="9928" y="4160"/>
              <a:ext cx="34" cy="19"/>
            </a:xfrm>
            <a:custGeom>
              <a:avLst/>
              <a:gdLst>
                <a:gd name="T0" fmla="*/ 8845 w 13"/>
                <a:gd name="T1" fmla="*/ 335628 h 8"/>
                <a:gd name="T2" fmla="*/ 8845 w 13"/>
                <a:gd name="T3" fmla="*/ 0 h 8"/>
                <a:gd name="T4" fmla="*/ 2155 w 13"/>
                <a:gd name="T5" fmla="*/ 0 h 8"/>
                <a:gd name="T6" fmla="*/ 8 w 13"/>
                <a:gd name="T7" fmla="*/ 48583 h 8"/>
                <a:gd name="T8" fmla="*/ 0 w 13"/>
                <a:gd name="T9" fmla="*/ 157897 h 8"/>
                <a:gd name="T10" fmla="*/ 8 w 13"/>
                <a:gd name="T11" fmla="*/ 270598 h 8"/>
                <a:gd name="T12" fmla="*/ 2155 w 13"/>
                <a:gd name="T13" fmla="*/ 335628 h 8"/>
                <a:gd name="T14" fmla="*/ 8845 w 13"/>
                <a:gd name="T15" fmla="*/ 335628 h 8"/>
                <a:gd name="T16" fmla="*/ 8845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1940" name="Freeform 428"/>
            <p:cNvSpPr>
              <a:spLocks/>
            </p:cNvSpPr>
            <p:nvPr/>
          </p:nvSpPr>
          <p:spPr bwMode="auto">
            <a:xfrm rot="7279113" flipV="1">
              <a:off x="9928" y="4160"/>
              <a:ext cx="34" cy="19"/>
            </a:xfrm>
            <a:custGeom>
              <a:avLst/>
              <a:gdLst>
                <a:gd name="T0" fmla="*/ 8845 w 13"/>
                <a:gd name="T1" fmla="*/ 335628 h 8"/>
                <a:gd name="T2" fmla="*/ 8845 w 13"/>
                <a:gd name="T3" fmla="*/ 0 h 8"/>
                <a:gd name="T4" fmla="*/ 2155 w 13"/>
                <a:gd name="T5" fmla="*/ 0 h 8"/>
                <a:gd name="T6" fmla="*/ 8 w 13"/>
                <a:gd name="T7" fmla="*/ 48583 h 8"/>
                <a:gd name="T8" fmla="*/ 0 w 13"/>
                <a:gd name="T9" fmla="*/ 157897 h 8"/>
                <a:gd name="T10" fmla="*/ 8 w 13"/>
                <a:gd name="T11" fmla="*/ 270598 h 8"/>
                <a:gd name="T12" fmla="*/ 2155 w 13"/>
                <a:gd name="T13" fmla="*/ 335628 h 8"/>
                <a:gd name="T14" fmla="*/ 8845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41" name="Freeform 429"/>
            <p:cNvSpPr>
              <a:spLocks/>
            </p:cNvSpPr>
            <p:nvPr/>
          </p:nvSpPr>
          <p:spPr bwMode="auto">
            <a:xfrm rot="7279113" flipV="1">
              <a:off x="9919" y="413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1942" name="Freeform 430"/>
            <p:cNvSpPr>
              <a:spLocks/>
            </p:cNvSpPr>
            <p:nvPr/>
          </p:nvSpPr>
          <p:spPr bwMode="auto">
            <a:xfrm rot="7279113" flipV="1">
              <a:off x="9919" y="413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43" name="Freeform 431"/>
            <p:cNvSpPr>
              <a:spLocks/>
            </p:cNvSpPr>
            <p:nvPr/>
          </p:nvSpPr>
          <p:spPr bwMode="auto">
            <a:xfrm rot="7279113" flipV="1">
              <a:off x="9905" y="415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944" name="Freeform 432"/>
            <p:cNvSpPr>
              <a:spLocks/>
            </p:cNvSpPr>
            <p:nvPr/>
          </p:nvSpPr>
          <p:spPr bwMode="auto">
            <a:xfrm rot="7279113" flipV="1">
              <a:off x="9905" y="415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45" name="Freeform 433"/>
            <p:cNvSpPr>
              <a:spLocks/>
            </p:cNvSpPr>
            <p:nvPr/>
          </p:nvSpPr>
          <p:spPr bwMode="auto">
            <a:xfrm rot="7279113" flipV="1">
              <a:off x="9891" y="417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946" name="Freeform 434"/>
            <p:cNvSpPr>
              <a:spLocks/>
            </p:cNvSpPr>
            <p:nvPr/>
          </p:nvSpPr>
          <p:spPr bwMode="auto">
            <a:xfrm rot="7279113" flipV="1">
              <a:off x="9891" y="417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47" name="Freeform 435"/>
            <p:cNvSpPr>
              <a:spLocks/>
            </p:cNvSpPr>
            <p:nvPr/>
          </p:nvSpPr>
          <p:spPr bwMode="auto">
            <a:xfrm rot="7279113" flipV="1">
              <a:off x="9878" y="420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1948" name="Freeform 436"/>
            <p:cNvSpPr>
              <a:spLocks/>
            </p:cNvSpPr>
            <p:nvPr/>
          </p:nvSpPr>
          <p:spPr bwMode="auto">
            <a:xfrm rot="7279113" flipV="1">
              <a:off x="9878" y="420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49" name="Freeform 437"/>
            <p:cNvSpPr>
              <a:spLocks/>
            </p:cNvSpPr>
            <p:nvPr/>
          </p:nvSpPr>
          <p:spPr bwMode="auto">
            <a:xfrm rot="7279113" flipV="1">
              <a:off x="9648" y="3962"/>
              <a:ext cx="219" cy="234"/>
            </a:xfrm>
            <a:custGeom>
              <a:avLst/>
              <a:gdLst>
                <a:gd name="T0" fmla="*/ 6859 w 84"/>
                <a:gd name="T1" fmla="*/ 2818113 h 101"/>
                <a:gd name="T2" fmla="*/ 3713 w 84"/>
                <a:gd name="T3" fmla="*/ 2792686 h 101"/>
                <a:gd name="T4" fmla="*/ 13 w 84"/>
                <a:gd name="T5" fmla="*/ 2648368 h 101"/>
                <a:gd name="T6" fmla="*/ 0 w 84"/>
                <a:gd name="T7" fmla="*/ 2534392 h 101"/>
                <a:gd name="T8" fmla="*/ 0 w 84"/>
                <a:gd name="T9" fmla="*/ 308310 h 101"/>
                <a:gd name="T10" fmla="*/ 13 w 84"/>
                <a:gd name="T11" fmla="*/ 186023 h 101"/>
                <a:gd name="T12" fmla="*/ 2474 w 84"/>
                <a:gd name="T13" fmla="*/ 74725 h 101"/>
                <a:gd name="T14" fmla="*/ 4555 w 84"/>
                <a:gd name="T15" fmla="*/ 5 h 101"/>
                <a:gd name="T16" fmla="*/ 7151 w 84"/>
                <a:gd name="T17" fmla="*/ 0 h 101"/>
                <a:gd name="T18" fmla="*/ 44819 w 84"/>
                <a:gd name="T19" fmla="*/ 0 h 101"/>
                <a:gd name="T20" fmla="*/ 47812 w 84"/>
                <a:gd name="T21" fmla="*/ 50655 h 101"/>
                <a:gd name="T22" fmla="*/ 49729 w 84"/>
                <a:gd name="T23" fmla="*/ 126094 h 101"/>
                <a:gd name="T24" fmla="*/ 50469 w 84"/>
                <a:gd name="T25" fmla="*/ 308310 h 101"/>
                <a:gd name="T26" fmla="*/ 50469 w 84"/>
                <a:gd name="T27" fmla="*/ 2534392 h 101"/>
                <a:gd name="T28" fmla="*/ 49729 w 84"/>
                <a:gd name="T29" fmla="*/ 2648368 h 101"/>
                <a:gd name="T30" fmla="*/ 47812 w 84"/>
                <a:gd name="T31" fmla="*/ 2792686 h 101"/>
                <a:gd name="T32" fmla="*/ 44819 w 84"/>
                <a:gd name="T33" fmla="*/ 2818113 h 101"/>
                <a:gd name="T34" fmla="*/ 6859 w 84"/>
                <a:gd name="T35" fmla="*/ 2818113 h 101"/>
                <a:gd name="T36" fmla="*/ 6859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1950" name="Freeform 438"/>
            <p:cNvSpPr>
              <a:spLocks/>
            </p:cNvSpPr>
            <p:nvPr/>
          </p:nvSpPr>
          <p:spPr bwMode="auto">
            <a:xfrm rot="7279113" flipV="1">
              <a:off x="9648" y="3962"/>
              <a:ext cx="219" cy="234"/>
            </a:xfrm>
            <a:custGeom>
              <a:avLst/>
              <a:gdLst>
                <a:gd name="T0" fmla="*/ 6859 w 84"/>
                <a:gd name="T1" fmla="*/ 2818113 h 101"/>
                <a:gd name="T2" fmla="*/ 3713 w 84"/>
                <a:gd name="T3" fmla="*/ 2792686 h 101"/>
                <a:gd name="T4" fmla="*/ 13 w 84"/>
                <a:gd name="T5" fmla="*/ 2648368 h 101"/>
                <a:gd name="T6" fmla="*/ 0 w 84"/>
                <a:gd name="T7" fmla="*/ 2534392 h 101"/>
                <a:gd name="T8" fmla="*/ 0 w 84"/>
                <a:gd name="T9" fmla="*/ 308310 h 101"/>
                <a:gd name="T10" fmla="*/ 13 w 84"/>
                <a:gd name="T11" fmla="*/ 186023 h 101"/>
                <a:gd name="T12" fmla="*/ 2474 w 84"/>
                <a:gd name="T13" fmla="*/ 74725 h 101"/>
                <a:gd name="T14" fmla="*/ 4555 w 84"/>
                <a:gd name="T15" fmla="*/ 5 h 101"/>
                <a:gd name="T16" fmla="*/ 7151 w 84"/>
                <a:gd name="T17" fmla="*/ 0 h 101"/>
                <a:gd name="T18" fmla="*/ 44819 w 84"/>
                <a:gd name="T19" fmla="*/ 0 h 101"/>
                <a:gd name="T20" fmla="*/ 47812 w 84"/>
                <a:gd name="T21" fmla="*/ 50655 h 101"/>
                <a:gd name="T22" fmla="*/ 49729 w 84"/>
                <a:gd name="T23" fmla="*/ 126094 h 101"/>
                <a:gd name="T24" fmla="*/ 50469 w 84"/>
                <a:gd name="T25" fmla="*/ 308310 h 101"/>
                <a:gd name="T26" fmla="*/ 50469 w 84"/>
                <a:gd name="T27" fmla="*/ 2534392 h 101"/>
                <a:gd name="T28" fmla="*/ 49729 w 84"/>
                <a:gd name="T29" fmla="*/ 2648368 h 101"/>
                <a:gd name="T30" fmla="*/ 47812 w 84"/>
                <a:gd name="T31" fmla="*/ 2792686 h 101"/>
                <a:gd name="T32" fmla="*/ 44819 w 84"/>
                <a:gd name="T33" fmla="*/ 2818113 h 101"/>
                <a:gd name="T34" fmla="*/ 6859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51" name="Freeform 439"/>
            <p:cNvSpPr>
              <a:spLocks/>
            </p:cNvSpPr>
            <p:nvPr/>
          </p:nvSpPr>
          <p:spPr bwMode="auto">
            <a:xfrm rot="7279113" flipV="1">
              <a:off x="9668" y="3994"/>
              <a:ext cx="162" cy="170"/>
            </a:xfrm>
            <a:custGeom>
              <a:avLst/>
              <a:gdLst>
                <a:gd name="T0" fmla="*/ 3713 w 62"/>
                <a:gd name="T1" fmla="*/ 2193894 h 73"/>
                <a:gd name="T2" fmla="*/ 2015 w 62"/>
                <a:gd name="T3" fmla="*/ 2162011 h 73"/>
                <a:gd name="T4" fmla="*/ 0 w 62"/>
                <a:gd name="T5" fmla="*/ 2062209 h 73"/>
                <a:gd name="T6" fmla="*/ 0 w 62"/>
                <a:gd name="T7" fmla="*/ 1984924 h 73"/>
                <a:gd name="T8" fmla="*/ 0 w 62"/>
                <a:gd name="T9" fmla="*/ 249905 h 73"/>
                <a:gd name="T10" fmla="*/ 0 w 62"/>
                <a:gd name="T11" fmla="*/ 79444 h 73"/>
                <a:gd name="T12" fmla="*/ 2015 w 62"/>
                <a:gd name="T13" fmla="*/ 0 h 73"/>
                <a:gd name="T14" fmla="*/ 4546 w 62"/>
                <a:gd name="T15" fmla="*/ 0 h 73"/>
                <a:gd name="T16" fmla="*/ 32949 w 62"/>
                <a:gd name="T17" fmla="*/ 0 h 73"/>
                <a:gd name="T18" fmla="*/ 34895 w 62"/>
                <a:gd name="T19" fmla="*/ 5 h 73"/>
                <a:gd name="T20" fmla="*/ 36628 w 62"/>
                <a:gd name="T21" fmla="*/ 117535 h 73"/>
                <a:gd name="T22" fmla="*/ 37474 w 62"/>
                <a:gd name="T23" fmla="*/ 249905 h 73"/>
                <a:gd name="T24" fmla="*/ 37474 w 62"/>
                <a:gd name="T25" fmla="*/ 1984924 h 73"/>
                <a:gd name="T26" fmla="*/ 36628 w 62"/>
                <a:gd name="T27" fmla="*/ 2062209 h 73"/>
                <a:gd name="T28" fmla="*/ 34895 w 62"/>
                <a:gd name="T29" fmla="*/ 2162011 h 73"/>
                <a:gd name="T30" fmla="*/ 32949 w 62"/>
                <a:gd name="T31" fmla="*/ 2193894 h 73"/>
                <a:gd name="T32" fmla="*/ 3713 w 62"/>
                <a:gd name="T33" fmla="*/ 2193894 h 73"/>
                <a:gd name="T34" fmla="*/ 3713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1952" name="Freeform 440"/>
            <p:cNvSpPr>
              <a:spLocks/>
            </p:cNvSpPr>
            <p:nvPr/>
          </p:nvSpPr>
          <p:spPr bwMode="auto">
            <a:xfrm rot="7279113" flipV="1">
              <a:off x="9668" y="3994"/>
              <a:ext cx="162" cy="170"/>
            </a:xfrm>
            <a:custGeom>
              <a:avLst/>
              <a:gdLst>
                <a:gd name="T0" fmla="*/ 3713 w 62"/>
                <a:gd name="T1" fmla="*/ 2193894 h 73"/>
                <a:gd name="T2" fmla="*/ 2015 w 62"/>
                <a:gd name="T3" fmla="*/ 2162011 h 73"/>
                <a:gd name="T4" fmla="*/ 0 w 62"/>
                <a:gd name="T5" fmla="*/ 2062209 h 73"/>
                <a:gd name="T6" fmla="*/ 0 w 62"/>
                <a:gd name="T7" fmla="*/ 1984924 h 73"/>
                <a:gd name="T8" fmla="*/ 0 w 62"/>
                <a:gd name="T9" fmla="*/ 249905 h 73"/>
                <a:gd name="T10" fmla="*/ 0 w 62"/>
                <a:gd name="T11" fmla="*/ 79444 h 73"/>
                <a:gd name="T12" fmla="*/ 2015 w 62"/>
                <a:gd name="T13" fmla="*/ 0 h 73"/>
                <a:gd name="T14" fmla="*/ 4546 w 62"/>
                <a:gd name="T15" fmla="*/ 0 h 73"/>
                <a:gd name="T16" fmla="*/ 32949 w 62"/>
                <a:gd name="T17" fmla="*/ 0 h 73"/>
                <a:gd name="T18" fmla="*/ 34895 w 62"/>
                <a:gd name="T19" fmla="*/ 5 h 73"/>
                <a:gd name="T20" fmla="*/ 36628 w 62"/>
                <a:gd name="T21" fmla="*/ 117535 h 73"/>
                <a:gd name="T22" fmla="*/ 37474 w 62"/>
                <a:gd name="T23" fmla="*/ 249905 h 73"/>
                <a:gd name="T24" fmla="*/ 37474 w 62"/>
                <a:gd name="T25" fmla="*/ 1984924 h 73"/>
                <a:gd name="T26" fmla="*/ 36628 w 62"/>
                <a:gd name="T27" fmla="*/ 2062209 h 73"/>
                <a:gd name="T28" fmla="*/ 34895 w 62"/>
                <a:gd name="T29" fmla="*/ 2162011 h 73"/>
                <a:gd name="T30" fmla="*/ 32949 w 62"/>
                <a:gd name="T31" fmla="*/ 2193894 h 73"/>
                <a:gd name="T32" fmla="*/ 3713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53" name="Freeform 441"/>
            <p:cNvSpPr>
              <a:spLocks/>
            </p:cNvSpPr>
            <p:nvPr/>
          </p:nvSpPr>
          <p:spPr bwMode="auto">
            <a:xfrm rot="7279113" flipV="1">
              <a:off x="9688" y="4013"/>
              <a:ext cx="132" cy="134"/>
            </a:xfrm>
            <a:custGeom>
              <a:avLst/>
              <a:gdLst>
                <a:gd name="T0" fmla="*/ 0 w 50"/>
                <a:gd name="T1" fmla="*/ 0 h 58"/>
                <a:gd name="T2" fmla="*/ 0 w 50"/>
                <a:gd name="T3" fmla="*/ 1392205 h 58"/>
                <a:gd name="T4" fmla="*/ 39413 w 50"/>
                <a:gd name="T5" fmla="*/ 1392205 h 58"/>
                <a:gd name="T6" fmla="*/ 39413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1954" name="Rectangle 442"/>
            <p:cNvSpPr>
              <a:spLocks noChangeArrowheads="1"/>
            </p:cNvSpPr>
            <p:nvPr/>
          </p:nvSpPr>
          <p:spPr bwMode="auto">
            <a:xfrm rot="7279113" flipV="1">
              <a:off x="9688" y="4013"/>
              <a:ext cx="132"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1955" name="Freeform 443"/>
            <p:cNvSpPr>
              <a:spLocks/>
            </p:cNvSpPr>
            <p:nvPr/>
          </p:nvSpPr>
          <p:spPr bwMode="auto">
            <a:xfrm rot="7279113" flipV="1">
              <a:off x="9566" y="4125"/>
              <a:ext cx="49" cy="20"/>
            </a:xfrm>
            <a:custGeom>
              <a:avLst/>
              <a:gdLst>
                <a:gd name="T0" fmla="*/ 0 w 18"/>
                <a:gd name="T1" fmla="*/ 0 h 9"/>
                <a:gd name="T2" fmla="*/ 0 w 18"/>
                <a:gd name="T3" fmla="*/ 143273 h 9"/>
                <a:gd name="T4" fmla="*/ 22047 w 18"/>
                <a:gd name="T5" fmla="*/ 143273 h 9"/>
                <a:gd name="T6" fmla="*/ 25692 w 18"/>
                <a:gd name="T7" fmla="*/ 132202 h 9"/>
                <a:gd name="T8" fmla="*/ 28175 w 18"/>
                <a:gd name="T9" fmla="*/ 99191 h 9"/>
                <a:gd name="T10" fmla="*/ 28782 w 18"/>
                <a:gd name="T11" fmla="*/ 74302 h 9"/>
                <a:gd name="T12" fmla="*/ 28782 w 18"/>
                <a:gd name="T13" fmla="*/ 47540 h 9"/>
                <a:gd name="T14" fmla="*/ 28175 w 18"/>
                <a:gd name="T15" fmla="*/ 0 h 9"/>
                <a:gd name="T16" fmla="*/ 25692 w 18"/>
                <a:gd name="T17" fmla="*/ 0 h 9"/>
                <a:gd name="T18" fmla="*/ 22047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1956" name="Freeform 444"/>
            <p:cNvSpPr>
              <a:spLocks/>
            </p:cNvSpPr>
            <p:nvPr/>
          </p:nvSpPr>
          <p:spPr bwMode="auto">
            <a:xfrm rot="7279113" flipV="1">
              <a:off x="9566" y="4125"/>
              <a:ext cx="49" cy="20"/>
            </a:xfrm>
            <a:custGeom>
              <a:avLst/>
              <a:gdLst>
                <a:gd name="T0" fmla="*/ 0 w 18"/>
                <a:gd name="T1" fmla="*/ 0 h 9"/>
                <a:gd name="T2" fmla="*/ 0 w 18"/>
                <a:gd name="T3" fmla="*/ 143273 h 9"/>
                <a:gd name="T4" fmla="*/ 22047 w 18"/>
                <a:gd name="T5" fmla="*/ 143273 h 9"/>
                <a:gd name="T6" fmla="*/ 25692 w 18"/>
                <a:gd name="T7" fmla="*/ 132202 h 9"/>
                <a:gd name="T8" fmla="*/ 28175 w 18"/>
                <a:gd name="T9" fmla="*/ 99191 h 9"/>
                <a:gd name="T10" fmla="*/ 28782 w 18"/>
                <a:gd name="T11" fmla="*/ 74302 h 9"/>
                <a:gd name="T12" fmla="*/ 28782 w 18"/>
                <a:gd name="T13" fmla="*/ 47540 h 9"/>
                <a:gd name="T14" fmla="*/ 28175 w 18"/>
                <a:gd name="T15" fmla="*/ 0 h 9"/>
                <a:gd name="T16" fmla="*/ 25692 w 18"/>
                <a:gd name="T17" fmla="*/ 0 h 9"/>
                <a:gd name="T18" fmla="*/ 22047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57" name="Freeform 445"/>
            <p:cNvSpPr>
              <a:spLocks/>
            </p:cNvSpPr>
            <p:nvPr/>
          </p:nvSpPr>
          <p:spPr bwMode="auto">
            <a:xfrm rot="7279113" flipV="1">
              <a:off x="9574" y="412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1958" name="Freeform 446"/>
            <p:cNvSpPr>
              <a:spLocks/>
            </p:cNvSpPr>
            <p:nvPr/>
          </p:nvSpPr>
          <p:spPr bwMode="auto">
            <a:xfrm rot="7279113" flipV="1">
              <a:off x="9574" y="412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59" name="Freeform 447"/>
            <p:cNvSpPr>
              <a:spLocks/>
            </p:cNvSpPr>
            <p:nvPr/>
          </p:nvSpPr>
          <p:spPr bwMode="auto">
            <a:xfrm rot="7279113" flipV="1">
              <a:off x="9547" y="4091"/>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1960" name="Freeform 448"/>
            <p:cNvSpPr>
              <a:spLocks/>
            </p:cNvSpPr>
            <p:nvPr/>
          </p:nvSpPr>
          <p:spPr bwMode="auto">
            <a:xfrm rot="7279113" flipV="1">
              <a:off x="9547" y="4091"/>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61" name="Freeform 451"/>
            <p:cNvSpPr>
              <a:spLocks/>
            </p:cNvSpPr>
            <p:nvPr/>
          </p:nvSpPr>
          <p:spPr bwMode="auto">
            <a:xfrm rot="7279113" flipV="1">
              <a:off x="9897" y="4028"/>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1962" name="Freeform 452"/>
            <p:cNvSpPr>
              <a:spLocks/>
            </p:cNvSpPr>
            <p:nvPr/>
          </p:nvSpPr>
          <p:spPr bwMode="auto">
            <a:xfrm rot="7279113" flipV="1">
              <a:off x="9897" y="4028"/>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63" name="Freeform 453"/>
            <p:cNvSpPr>
              <a:spLocks/>
            </p:cNvSpPr>
            <p:nvPr/>
          </p:nvSpPr>
          <p:spPr bwMode="auto">
            <a:xfrm rot="7279113" flipV="1">
              <a:off x="9888" y="4020"/>
              <a:ext cx="37" cy="60"/>
            </a:xfrm>
            <a:custGeom>
              <a:avLst/>
              <a:gdLst>
                <a:gd name="T0" fmla="*/ 1641 w 14"/>
                <a:gd name="T1" fmla="*/ 0 h 26"/>
                <a:gd name="T2" fmla="*/ 8 w 14"/>
                <a:gd name="T3" fmla="*/ 65317 h 26"/>
                <a:gd name="T4" fmla="*/ 0 w 14"/>
                <a:gd name="T5" fmla="*/ 139521 h 26"/>
                <a:gd name="T6" fmla="*/ 4316 w 14"/>
                <a:gd name="T7" fmla="*/ 568703 h 26"/>
                <a:gd name="T8" fmla="*/ 5294 w 14"/>
                <a:gd name="T9" fmla="*/ 590965 h 26"/>
                <a:gd name="T10" fmla="*/ 7342 w 14"/>
                <a:gd name="T11" fmla="*/ 590965 h 26"/>
                <a:gd name="T12" fmla="*/ 1641 w 14"/>
                <a:gd name="T13" fmla="*/ 0 h 26"/>
                <a:gd name="T14" fmla="*/ 1641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1964" name="Freeform 454"/>
            <p:cNvSpPr>
              <a:spLocks/>
            </p:cNvSpPr>
            <p:nvPr/>
          </p:nvSpPr>
          <p:spPr bwMode="auto">
            <a:xfrm rot="7279113" flipV="1">
              <a:off x="9888" y="4020"/>
              <a:ext cx="37" cy="60"/>
            </a:xfrm>
            <a:custGeom>
              <a:avLst/>
              <a:gdLst>
                <a:gd name="T0" fmla="*/ 1641 w 14"/>
                <a:gd name="T1" fmla="*/ 0 h 26"/>
                <a:gd name="T2" fmla="*/ 8 w 14"/>
                <a:gd name="T3" fmla="*/ 65317 h 26"/>
                <a:gd name="T4" fmla="*/ 0 w 14"/>
                <a:gd name="T5" fmla="*/ 139521 h 26"/>
                <a:gd name="T6" fmla="*/ 4316 w 14"/>
                <a:gd name="T7" fmla="*/ 568703 h 26"/>
                <a:gd name="T8" fmla="*/ 5294 w 14"/>
                <a:gd name="T9" fmla="*/ 590965 h 26"/>
                <a:gd name="T10" fmla="*/ 7342 w 14"/>
                <a:gd name="T11" fmla="*/ 590965 h 26"/>
                <a:gd name="T12" fmla="*/ 1641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65" name="Freeform 455"/>
            <p:cNvSpPr>
              <a:spLocks/>
            </p:cNvSpPr>
            <p:nvPr/>
          </p:nvSpPr>
          <p:spPr bwMode="auto">
            <a:xfrm rot="7279113" flipV="1">
              <a:off x="9784" y="4218"/>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1966" name="Freeform 456"/>
            <p:cNvSpPr>
              <a:spLocks/>
            </p:cNvSpPr>
            <p:nvPr/>
          </p:nvSpPr>
          <p:spPr bwMode="auto">
            <a:xfrm rot="7279113" flipV="1">
              <a:off x="9786" y="4217"/>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67" name="Freeform 457"/>
            <p:cNvSpPr>
              <a:spLocks/>
            </p:cNvSpPr>
            <p:nvPr/>
          </p:nvSpPr>
          <p:spPr bwMode="auto">
            <a:xfrm rot="7279113" flipV="1">
              <a:off x="9780" y="4199"/>
              <a:ext cx="39" cy="60"/>
            </a:xfrm>
            <a:custGeom>
              <a:avLst/>
              <a:gdLst>
                <a:gd name="T0" fmla="*/ 22116 w 14"/>
                <a:gd name="T1" fmla="*/ 0 h 26"/>
                <a:gd name="T2" fmla="*/ 25548 w 14"/>
                <a:gd name="T3" fmla="*/ 65317 h 26"/>
                <a:gd name="T4" fmla="*/ 27595 w 14"/>
                <a:gd name="T5" fmla="*/ 139521 h 26"/>
                <a:gd name="T6" fmla="*/ 12020 w 14"/>
                <a:gd name="T7" fmla="*/ 568703 h 26"/>
                <a:gd name="T8" fmla="*/ 7271 w 14"/>
                <a:gd name="T9" fmla="*/ 590965 h 26"/>
                <a:gd name="T10" fmla="*/ 0 w 14"/>
                <a:gd name="T11" fmla="*/ 590965 h 26"/>
                <a:gd name="T12" fmla="*/ 22116 w 14"/>
                <a:gd name="T13" fmla="*/ 0 h 26"/>
                <a:gd name="T14" fmla="*/ 22116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1968" name="Freeform 458"/>
            <p:cNvSpPr>
              <a:spLocks/>
            </p:cNvSpPr>
            <p:nvPr/>
          </p:nvSpPr>
          <p:spPr bwMode="auto">
            <a:xfrm rot="7279113" flipV="1">
              <a:off x="9779" y="4199"/>
              <a:ext cx="34" cy="60"/>
            </a:xfrm>
            <a:custGeom>
              <a:avLst/>
              <a:gdLst>
                <a:gd name="T0" fmla="*/ 7496 w 13"/>
                <a:gd name="T1" fmla="*/ 0 h 26"/>
                <a:gd name="T2" fmla="*/ 7812 w 13"/>
                <a:gd name="T3" fmla="*/ 65317 h 26"/>
                <a:gd name="T4" fmla="*/ 8845 w 13"/>
                <a:gd name="T5" fmla="*/ 139521 h 26"/>
                <a:gd name="T6" fmla="*/ 3264 w 13"/>
                <a:gd name="T7" fmla="*/ 568703 h 26"/>
                <a:gd name="T8" fmla="*/ 2155 w 13"/>
                <a:gd name="T9" fmla="*/ 590965 h 26"/>
                <a:gd name="T10" fmla="*/ 0 w 13"/>
                <a:gd name="T11" fmla="*/ 590965 h 26"/>
                <a:gd name="T12" fmla="*/ 7496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69" name="Freeform 459"/>
            <p:cNvSpPr>
              <a:spLocks/>
            </p:cNvSpPr>
            <p:nvPr/>
          </p:nvSpPr>
          <p:spPr bwMode="auto">
            <a:xfrm rot="7279113" flipV="1">
              <a:off x="9735" y="3850"/>
              <a:ext cx="245" cy="588"/>
            </a:xfrm>
            <a:custGeom>
              <a:avLst/>
              <a:gdLst>
                <a:gd name="T0" fmla="*/ 6705 w 93"/>
                <a:gd name="T1" fmla="*/ 0 h 254"/>
                <a:gd name="T2" fmla="*/ 2310 w 93"/>
                <a:gd name="T3" fmla="*/ 492726 h 254"/>
                <a:gd name="T4" fmla="*/ 0 w 93"/>
                <a:gd name="T5" fmla="*/ 959477 h 254"/>
                <a:gd name="T6" fmla="*/ 0 w 93"/>
                <a:gd name="T7" fmla="*/ 2896644 h 254"/>
                <a:gd name="T8" fmla="*/ 6705 w 93"/>
                <a:gd name="T9" fmla="*/ 3362039 h 254"/>
                <a:gd name="T10" fmla="*/ 10258 w 93"/>
                <a:gd name="T11" fmla="*/ 3832441 h 254"/>
                <a:gd name="T12" fmla="*/ 13733 w 93"/>
                <a:gd name="T13" fmla="*/ 4326405 h 254"/>
                <a:gd name="T14" fmla="*/ 15691 w 93"/>
                <a:gd name="T15" fmla="*/ 4837754 h 254"/>
                <a:gd name="T16" fmla="*/ 13733 w 93"/>
                <a:gd name="T17" fmla="*/ 5326299 h 254"/>
                <a:gd name="T18" fmla="*/ 12687 w 93"/>
                <a:gd name="T19" fmla="*/ 5813807 h 254"/>
                <a:gd name="T20" fmla="*/ 12687 w 93"/>
                <a:gd name="T21" fmla="*/ 6556580 h 254"/>
                <a:gd name="T22" fmla="*/ 13733 w 93"/>
                <a:gd name="T23" fmla="*/ 6663532 h 254"/>
                <a:gd name="T24" fmla="*/ 15691 w 93"/>
                <a:gd name="T25" fmla="*/ 6773932 h 254"/>
                <a:gd name="T26" fmla="*/ 18433 w 93"/>
                <a:gd name="T27" fmla="*/ 6773932 h 254"/>
                <a:gd name="T28" fmla="*/ 50960 w 93"/>
                <a:gd name="T29" fmla="*/ 6773932 h 254"/>
                <a:gd name="T30" fmla="*/ 53294 w 93"/>
                <a:gd name="T31" fmla="*/ 6773932 h 254"/>
                <a:gd name="T32" fmla="*/ 55146 w 93"/>
                <a:gd name="T33" fmla="*/ 6663532 h 254"/>
                <a:gd name="T34" fmla="*/ 56131 w 93"/>
                <a:gd name="T35" fmla="*/ 6556580 h 254"/>
                <a:gd name="T36" fmla="*/ 56131 w 93"/>
                <a:gd name="T37" fmla="*/ 5813807 h 254"/>
                <a:gd name="T38" fmla="*/ 53376 w 93"/>
                <a:gd name="T39" fmla="*/ 5326299 h 254"/>
                <a:gd name="T40" fmla="*/ 53376 w 93"/>
                <a:gd name="T41" fmla="*/ 4837754 h 254"/>
                <a:gd name="T42" fmla="*/ 55146 w 93"/>
                <a:gd name="T43" fmla="*/ 4326405 h 254"/>
                <a:gd name="T44" fmla="*/ 58755 w 93"/>
                <a:gd name="T45" fmla="*/ 3832441 h 254"/>
                <a:gd name="T46" fmla="*/ 63031 w 93"/>
                <a:gd name="T47" fmla="*/ 3362039 h 254"/>
                <a:gd name="T48" fmla="*/ 69401 w 93"/>
                <a:gd name="T49" fmla="*/ 2896644 h 254"/>
                <a:gd name="T50" fmla="*/ 69401 w 93"/>
                <a:gd name="T51" fmla="*/ 959477 h 254"/>
                <a:gd name="T52" fmla="*/ 65897 w 93"/>
                <a:gd name="T53" fmla="*/ 492726 h 254"/>
                <a:gd name="T54" fmla="*/ 63031 w 93"/>
                <a:gd name="T55" fmla="*/ 0 h 254"/>
                <a:gd name="T56" fmla="*/ 6705 w 93"/>
                <a:gd name="T57" fmla="*/ 0 h 254"/>
                <a:gd name="T58" fmla="*/ 6705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1970" name="Freeform 460"/>
            <p:cNvSpPr>
              <a:spLocks/>
            </p:cNvSpPr>
            <p:nvPr/>
          </p:nvSpPr>
          <p:spPr bwMode="auto">
            <a:xfrm rot="7279113" flipV="1">
              <a:off x="9735" y="3850"/>
              <a:ext cx="245" cy="588"/>
            </a:xfrm>
            <a:custGeom>
              <a:avLst/>
              <a:gdLst>
                <a:gd name="T0" fmla="*/ 6705 w 93"/>
                <a:gd name="T1" fmla="*/ 0 h 254"/>
                <a:gd name="T2" fmla="*/ 2866 w 93"/>
                <a:gd name="T3" fmla="*/ 492726 h 254"/>
                <a:gd name="T4" fmla="*/ 0 w 93"/>
                <a:gd name="T5" fmla="*/ 959477 h 254"/>
                <a:gd name="T6" fmla="*/ 0 w 93"/>
                <a:gd name="T7" fmla="*/ 2896644 h 254"/>
                <a:gd name="T8" fmla="*/ 6705 w 93"/>
                <a:gd name="T9" fmla="*/ 3362039 h 254"/>
                <a:gd name="T10" fmla="*/ 10258 w 93"/>
                <a:gd name="T11" fmla="*/ 3832441 h 254"/>
                <a:gd name="T12" fmla="*/ 13733 w 93"/>
                <a:gd name="T13" fmla="*/ 4326405 h 254"/>
                <a:gd name="T14" fmla="*/ 15691 w 93"/>
                <a:gd name="T15" fmla="*/ 4837754 h 254"/>
                <a:gd name="T16" fmla="*/ 13733 w 93"/>
                <a:gd name="T17" fmla="*/ 5326299 h 254"/>
                <a:gd name="T18" fmla="*/ 12687 w 93"/>
                <a:gd name="T19" fmla="*/ 5813807 h 254"/>
                <a:gd name="T20" fmla="*/ 12687 w 93"/>
                <a:gd name="T21" fmla="*/ 6556580 h 254"/>
                <a:gd name="T22" fmla="*/ 13733 w 93"/>
                <a:gd name="T23" fmla="*/ 6663532 h 254"/>
                <a:gd name="T24" fmla="*/ 15691 w 93"/>
                <a:gd name="T25" fmla="*/ 6773932 h 254"/>
                <a:gd name="T26" fmla="*/ 18433 w 93"/>
                <a:gd name="T27" fmla="*/ 6773932 h 254"/>
                <a:gd name="T28" fmla="*/ 50960 w 93"/>
                <a:gd name="T29" fmla="*/ 6773932 h 254"/>
                <a:gd name="T30" fmla="*/ 53294 w 93"/>
                <a:gd name="T31" fmla="*/ 6773932 h 254"/>
                <a:gd name="T32" fmla="*/ 55146 w 93"/>
                <a:gd name="T33" fmla="*/ 6663532 h 254"/>
                <a:gd name="T34" fmla="*/ 56131 w 93"/>
                <a:gd name="T35" fmla="*/ 6556580 h 254"/>
                <a:gd name="T36" fmla="*/ 56131 w 93"/>
                <a:gd name="T37" fmla="*/ 5813807 h 254"/>
                <a:gd name="T38" fmla="*/ 53376 w 93"/>
                <a:gd name="T39" fmla="*/ 5326299 h 254"/>
                <a:gd name="T40" fmla="*/ 53376 w 93"/>
                <a:gd name="T41" fmla="*/ 4837754 h 254"/>
                <a:gd name="T42" fmla="*/ 55146 w 93"/>
                <a:gd name="T43" fmla="*/ 4326405 h 254"/>
                <a:gd name="T44" fmla="*/ 58755 w 93"/>
                <a:gd name="T45" fmla="*/ 3832441 h 254"/>
                <a:gd name="T46" fmla="*/ 63031 w 93"/>
                <a:gd name="T47" fmla="*/ 3362039 h 254"/>
                <a:gd name="T48" fmla="*/ 69401 w 93"/>
                <a:gd name="T49" fmla="*/ 2896644 h 254"/>
                <a:gd name="T50" fmla="*/ 69401 w 93"/>
                <a:gd name="T51" fmla="*/ 959477 h 254"/>
                <a:gd name="T52" fmla="*/ 65897 w 93"/>
                <a:gd name="T53" fmla="*/ 492726 h 254"/>
                <a:gd name="T54" fmla="*/ 63031 w 93"/>
                <a:gd name="T55" fmla="*/ 0 h 254"/>
                <a:gd name="T56" fmla="*/ 6705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71" name="Line 461"/>
            <p:cNvSpPr>
              <a:spLocks noChangeShapeType="1"/>
            </p:cNvSpPr>
            <p:nvPr/>
          </p:nvSpPr>
          <p:spPr bwMode="auto">
            <a:xfrm rot="7279113" flipH="1" flipV="1">
              <a:off x="9687" y="3888"/>
              <a:ext cx="2" cy="64"/>
            </a:xfrm>
            <a:prstGeom prst="line">
              <a:avLst/>
            </a:prstGeom>
            <a:noFill/>
            <a:ln w="11113" cap="rnd">
              <a:solidFill>
                <a:srgbClr val="000000"/>
              </a:solidFill>
              <a:round/>
              <a:headEnd/>
              <a:tailEnd/>
            </a:ln>
          </p:spPr>
          <p:txBody>
            <a:bodyPr/>
            <a:lstStyle/>
            <a:p>
              <a:endParaRPr lang="zh-CN" altLang="en-US"/>
            </a:p>
          </p:txBody>
        </p:sp>
        <p:sp>
          <p:nvSpPr>
            <p:cNvPr id="31972" name="Line 462"/>
            <p:cNvSpPr>
              <a:spLocks noChangeShapeType="1"/>
            </p:cNvSpPr>
            <p:nvPr/>
          </p:nvSpPr>
          <p:spPr bwMode="auto">
            <a:xfrm rot="7279113" flipV="1">
              <a:off x="9580" y="4066"/>
              <a:ext cx="4" cy="64"/>
            </a:xfrm>
            <a:prstGeom prst="line">
              <a:avLst/>
            </a:prstGeom>
            <a:noFill/>
            <a:ln w="11113" cap="rnd">
              <a:solidFill>
                <a:srgbClr val="000000"/>
              </a:solidFill>
              <a:round/>
              <a:headEnd/>
              <a:tailEnd/>
            </a:ln>
          </p:spPr>
          <p:txBody>
            <a:bodyPr/>
            <a:lstStyle/>
            <a:p>
              <a:endParaRPr lang="zh-CN" altLang="en-US"/>
            </a:p>
          </p:txBody>
        </p:sp>
        <p:sp>
          <p:nvSpPr>
            <p:cNvPr id="31973" name="Freeform 463"/>
            <p:cNvSpPr>
              <a:spLocks/>
            </p:cNvSpPr>
            <p:nvPr/>
          </p:nvSpPr>
          <p:spPr bwMode="auto">
            <a:xfrm rot="7279113" flipV="1">
              <a:off x="9496" y="3975"/>
              <a:ext cx="205" cy="19"/>
            </a:xfrm>
            <a:custGeom>
              <a:avLst/>
              <a:gdLst>
                <a:gd name="T0" fmla="*/ 0 w 78"/>
                <a:gd name="T1" fmla="*/ 335628 h 8"/>
                <a:gd name="T2" fmla="*/ 51634 w 78"/>
                <a:gd name="T3" fmla="*/ 335628 h 8"/>
                <a:gd name="T4" fmla="*/ 51108 w 78"/>
                <a:gd name="T5" fmla="*/ 157897 h 8"/>
                <a:gd name="T6" fmla="*/ 49113 w 78"/>
                <a:gd name="T7" fmla="*/ 48583 h 8"/>
                <a:gd name="T8" fmla="*/ 46212 w 78"/>
                <a:gd name="T9" fmla="*/ 0 h 8"/>
                <a:gd name="T10" fmla="*/ 5209 w 78"/>
                <a:gd name="T11" fmla="*/ 0 h 8"/>
                <a:gd name="T12" fmla="*/ 3296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1974" name="Freeform 464"/>
            <p:cNvSpPr>
              <a:spLocks/>
            </p:cNvSpPr>
            <p:nvPr/>
          </p:nvSpPr>
          <p:spPr bwMode="auto">
            <a:xfrm rot="7279113" flipV="1">
              <a:off x="9496" y="3975"/>
              <a:ext cx="205" cy="19"/>
            </a:xfrm>
            <a:custGeom>
              <a:avLst/>
              <a:gdLst>
                <a:gd name="T0" fmla="*/ 0 w 78"/>
                <a:gd name="T1" fmla="*/ 335628 h 8"/>
                <a:gd name="T2" fmla="*/ 51634 w 78"/>
                <a:gd name="T3" fmla="*/ 335628 h 8"/>
                <a:gd name="T4" fmla="*/ 51108 w 78"/>
                <a:gd name="T5" fmla="*/ 157897 h 8"/>
                <a:gd name="T6" fmla="*/ 49113 w 78"/>
                <a:gd name="T7" fmla="*/ 48583 h 8"/>
                <a:gd name="T8" fmla="*/ 46212 w 78"/>
                <a:gd name="T9" fmla="*/ 0 h 8"/>
                <a:gd name="T10" fmla="*/ 5209 w 78"/>
                <a:gd name="T11" fmla="*/ 0 h 8"/>
                <a:gd name="T12" fmla="*/ 3296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75" name="Freeform 465"/>
            <p:cNvSpPr>
              <a:spLocks/>
            </p:cNvSpPr>
            <p:nvPr/>
          </p:nvSpPr>
          <p:spPr bwMode="auto">
            <a:xfrm rot="7279113" flipV="1">
              <a:off x="9930" y="4112"/>
              <a:ext cx="117" cy="231"/>
            </a:xfrm>
            <a:custGeom>
              <a:avLst/>
              <a:gdLst>
                <a:gd name="T0" fmla="*/ 0 w 45"/>
                <a:gd name="T1" fmla="*/ 118221 h 100"/>
                <a:gd name="T2" fmla="*/ 0 w 45"/>
                <a:gd name="T3" fmla="*/ 47699 h 100"/>
                <a:gd name="T4" fmla="*/ 13 w 45"/>
                <a:gd name="T5" fmla="*/ 0 h 100"/>
                <a:gd name="T6" fmla="*/ 2176 w 45"/>
                <a:gd name="T7" fmla="*/ 0 h 100"/>
                <a:gd name="T8" fmla="*/ 22334 w 45"/>
                <a:gd name="T9" fmla="*/ 0 h 100"/>
                <a:gd name="T10" fmla="*/ 23301 w 45"/>
                <a:gd name="T11" fmla="*/ 0 h 100"/>
                <a:gd name="T12" fmla="*/ 24817 w 45"/>
                <a:gd name="T13" fmla="*/ 47699 h 100"/>
                <a:gd name="T14" fmla="*/ 24864 w 45"/>
                <a:gd name="T15" fmla="*/ 118221 h 100"/>
                <a:gd name="T16" fmla="*/ 24864 w 45"/>
                <a:gd name="T17" fmla="*/ 2438162 h 100"/>
                <a:gd name="T18" fmla="*/ 24817 w 45"/>
                <a:gd name="T19" fmla="*/ 2516286 h 100"/>
                <a:gd name="T20" fmla="*/ 23301 w 45"/>
                <a:gd name="T21" fmla="*/ 2548563 h 100"/>
                <a:gd name="T22" fmla="*/ 22334 w 45"/>
                <a:gd name="T23" fmla="*/ 2557891 h 100"/>
                <a:gd name="T24" fmla="*/ 2176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1976" name="Freeform 466"/>
            <p:cNvSpPr>
              <a:spLocks/>
            </p:cNvSpPr>
            <p:nvPr/>
          </p:nvSpPr>
          <p:spPr bwMode="auto">
            <a:xfrm rot="7279113" flipV="1">
              <a:off x="9930" y="4112"/>
              <a:ext cx="117" cy="231"/>
            </a:xfrm>
            <a:custGeom>
              <a:avLst/>
              <a:gdLst>
                <a:gd name="T0" fmla="*/ 0 w 45"/>
                <a:gd name="T1" fmla="*/ 118221 h 100"/>
                <a:gd name="T2" fmla="*/ 0 w 45"/>
                <a:gd name="T3" fmla="*/ 47699 h 100"/>
                <a:gd name="T4" fmla="*/ 13 w 45"/>
                <a:gd name="T5" fmla="*/ 0 h 100"/>
                <a:gd name="T6" fmla="*/ 2176 w 45"/>
                <a:gd name="T7" fmla="*/ 0 h 100"/>
                <a:gd name="T8" fmla="*/ 22334 w 45"/>
                <a:gd name="T9" fmla="*/ 0 h 100"/>
                <a:gd name="T10" fmla="*/ 23301 w 45"/>
                <a:gd name="T11" fmla="*/ 0 h 100"/>
                <a:gd name="T12" fmla="*/ 24817 w 45"/>
                <a:gd name="T13" fmla="*/ 47699 h 100"/>
                <a:gd name="T14" fmla="*/ 24864 w 45"/>
                <a:gd name="T15" fmla="*/ 118221 h 100"/>
                <a:gd name="T16" fmla="*/ 24864 w 45"/>
                <a:gd name="T17" fmla="*/ 2438162 h 100"/>
                <a:gd name="T18" fmla="*/ 24817 w 45"/>
                <a:gd name="T19" fmla="*/ 2516286 h 100"/>
                <a:gd name="T20" fmla="*/ 23301 w 45"/>
                <a:gd name="T21" fmla="*/ 2548563 h 100"/>
                <a:gd name="T22" fmla="*/ 22334 w 45"/>
                <a:gd name="T23" fmla="*/ 2557891 h 100"/>
                <a:gd name="T24" fmla="*/ 2176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77" name="Freeform 467"/>
            <p:cNvSpPr>
              <a:spLocks/>
            </p:cNvSpPr>
            <p:nvPr/>
          </p:nvSpPr>
          <p:spPr bwMode="auto">
            <a:xfrm rot="7279113" flipV="1">
              <a:off x="10040" y="421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78" name="Freeform 468"/>
            <p:cNvSpPr>
              <a:spLocks/>
            </p:cNvSpPr>
            <p:nvPr/>
          </p:nvSpPr>
          <p:spPr bwMode="auto">
            <a:xfrm rot="7279113" flipV="1">
              <a:off x="10040" y="421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79" name="Freeform 469"/>
            <p:cNvSpPr>
              <a:spLocks/>
            </p:cNvSpPr>
            <p:nvPr/>
          </p:nvSpPr>
          <p:spPr bwMode="auto">
            <a:xfrm rot="7279113" flipV="1">
              <a:off x="10023" y="4248"/>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80" name="Freeform 470"/>
            <p:cNvSpPr>
              <a:spLocks/>
            </p:cNvSpPr>
            <p:nvPr/>
          </p:nvSpPr>
          <p:spPr bwMode="auto">
            <a:xfrm rot="7279113" flipV="1">
              <a:off x="10023" y="4248"/>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81" name="Freeform 471"/>
            <p:cNvSpPr>
              <a:spLocks/>
            </p:cNvSpPr>
            <p:nvPr/>
          </p:nvSpPr>
          <p:spPr bwMode="auto">
            <a:xfrm rot="7279113" flipV="1">
              <a:off x="10005" y="4276"/>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82" name="Freeform 472"/>
            <p:cNvSpPr>
              <a:spLocks/>
            </p:cNvSpPr>
            <p:nvPr/>
          </p:nvSpPr>
          <p:spPr bwMode="auto">
            <a:xfrm rot="7279113" flipV="1">
              <a:off x="10005" y="4276"/>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83" name="Freeform 473"/>
            <p:cNvSpPr>
              <a:spLocks/>
            </p:cNvSpPr>
            <p:nvPr/>
          </p:nvSpPr>
          <p:spPr bwMode="auto">
            <a:xfrm rot="7279113" flipV="1">
              <a:off x="10017" y="419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84" name="Freeform 474"/>
            <p:cNvSpPr>
              <a:spLocks/>
            </p:cNvSpPr>
            <p:nvPr/>
          </p:nvSpPr>
          <p:spPr bwMode="auto">
            <a:xfrm rot="7279113" flipV="1">
              <a:off x="10017" y="419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85" name="Freeform 475"/>
            <p:cNvSpPr>
              <a:spLocks/>
            </p:cNvSpPr>
            <p:nvPr/>
          </p:nvSpPr>
          <p:spPr bwMode="auto">
            <a:xfrm rot="7279113" flipV="1">
              <a:off x="9999" y="4233"/>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86" name="Freeform 476"/>
            <p:cNvSpPr>
              <a:spLocks/>
            </p:cNvSpPr>
            <p:nvPr/>
          </p:nvSpPr>
          <p:spPr bwMode="auto">
            <a:xfrm rot="7279113" flipV="1">
              <a:off x="9999" y="4233"/>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87" name="Freeform 477"/>
            <p:cNvSpPr>
              <a:spLocks/>
            </p:cNvSpPr>
            <p:nvPr/>
          </p:nvSpPr>
          <p:spPr bwMode="auto">
            <a:xfrm rot="7279113" flipV="1">
              <a:off x="9982" y="4261"/>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1988" name="Freeform 478"/>
            <p:cNvSpPr>
              <a:spLocks/>
            </p:cNvSpPr>
            <p:nvPr/>
          </p:nvSpPr>
          <p:spPr bwMode="auto">
            <a:xfrm rot="7279113" flipV="1">
              <a:off x="9982" y="4261"/>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89" name="Freeform 479"/>
            <p:cNvSpPr>
              <a:spLocks/>
            </p:cNvSpPr>
            <p:nvPr/>
          </p:nvSpPr>
          <p:spPr bwMode="auto">
            <a:xfrm rot="7279113" flipV="1">
              <a:off x="9992" y="418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990" name="Freeform 480"/>
            <p:cNvSpPr>
              <a:spLocks/>
            </p:cNvSpPr>
            <p:nvPr/>
          </p:nvSpPr>
          <p:spPr bwMode="auto">
            <a:xfrm rot="7279113" flipV="1">
              <a:off x="9992" y="418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91" name="Freeform 481"/>
            <p:cNvSpPr>
              <a:spLocks/>
            </p:cNvSpPr>
            <p:nvPr/>
          </p:nvSpPr>
          <p:spPr bwMode="auto">
            <a:xfrm rot="7279113" flipV="1">
              <a:off x="9974" y="421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992" name="Freeform 482"/>
            <p:cNvSpPr>
              <a:spLocks/>
            </p:cNvSpPr>
            <p:nvPr/>
          </p:nvSpPr>
          <p:spPr bwMode="auto">
            <a:xfrm rot="7279113" flipV="1">
              <a:off x="9974" y="421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93" name="Freeform 483"/>
            <p:cNvSpPr>
              <a:spLocks/>
            </p:cNvSpPr>
            <p:nvPr/>
          </p:nvSpPr>
          <p:spPr bwMode="auto">
            <a:xfrm rot="7279113" flipV="1">
              <a:off x="9957" y="4247"/>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1994" name="Freeform 484"/>
            <p:cNvSpPr>
              <a:spLocks/>
            </p:cNvSpPr>
            <p:nvPr/>
          </p:nvSpPr>
          <p:spPr bwMode="auto">
            <a:xfrm rot="7279113" flipV="1">
              <a:off x="9957" y="4247"/>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95" name="Freeform 485"/>
            <p:cNvSpPr>
              <a:spLocks/>
            </p:cNvSpPr>
            <p:nvPr/>
          </p:nvSpPr>
          <p:spPr bwMode="auto">
            <a:xfrm rot="7279113" flipV="1">
              <a:off x="9966" y="416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996" name="Freeform 486"/>
            <p:cNvSpPr>
              <a:spLocks/>
            </p:cNvSpPr>
            <p:nvPr/>
          </p:nvSpPr>
          <p:spPr bwMode="auto">
            <a:xfrm rot="7279113" flipV="1">
              <a:off x="9966" y="416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97" name="Freeform 487"/>
            <p:cNvSpPr>
              <a:spLocks/>
            </p:cNvSpPr>
            <p:nvPr/>
          </p:nvSpPr>
          <p:spPr bwMode="auto">
            <a:xfrm rot="7279113" flipV="1">
              <a:off x="9948" y="420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1998" name="Freeform 488"/>
            <p:cNvSpPr>
              <a:spLocks/>
            </p:cNvSpPr>
            <p:nvPr/>
          </p:nvSpPr>
          <p:spPr bwMode="auto">
            <a:xfrm rot="7279113" flipV="1">
              <a:off x="9948" y="420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1999" name="Freeform 489"/>
            <p:cNvSpPr>
              <a:spLocks/>
            </p:cNvSpPr>
            <p:nvPr/>
          </p:nvSpPr>
          <p:spPr bwMode="auto">
            <a:xfrm rot="7279113" flipV="1">
              <a:off x="9931" y="423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000" name="Freeform 490"/>
            <p:cNvSpPr>
              <a:spLocks/>
            </p:cNvSpPr>
            <p:nvPr/>
          </p:nvSpPr>
          <p:spPr bwMode="auto">
            <a:xfrm rot="7279113" flipV="1">
              <a:off x="9931" y="423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01" name="Freeform 491"/>
            <p:cNvSpPr>
              <a:spLocks/>
            </p:cNvSpPr>
            <p:nvPr/>
          </p:nvSpPr>
          <p:spPr bwMode="auto">
            <a:xfrm rot="7279113" flipV="1">
              <a:off x="9900" y="4203"/>
              <a:ext cx="41" cy="19"/>
            </a:xfrm>
            <a:custGeom>
              <a:avLst/>
              <a:gdLst>
                <a:gd name="T0" fmla="*/ 0 w 15"/>
                <a:gd name="T1" fmla="*/ 335628 h 8"/>
                <a:gd name="T2" fmla="*/ 0 w 15"/>
                <a:gd name="T3" fmla="*/ 0 h 8"/>
                <a:gd name="T4" fmla="*/ 13492 w 15"/>
                <a:gd name="T5" fmla="*/ 0 h 8"/>
                <a:gd name="T6" fmla="*/ 19680 w 15"/>
                <a:gd name="T7" fmla="*/ 48583 h 8"/>
                <a:gd name="T8" fmla="*/ 20030 w 15"/>
                <a:gd name="T9" fmla="*/ 157897 h 8"/>
                <a:gd name="T10" fmla="*/ 19680 w 15"/>
                <a:gd name="T11" fmla="*/ 270598 h 8"/>
                <a:gd name="T12" fmla="*/ 13492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2002" name="Freeform 492"/>
            <p:cNvSpPr>
              <a:spLocks/>
            </p:cNvSpPr>
            <p:nvPr/>
          </p:nvSpPr>
          <p:spPr bwMode="auto">
            <a:xfrm rot="7279113" flipV="1">
              <a:off x="9900" y="4203"/>
              <a:ext cx="41" cy="19"/>
            </a:xfrm>
            <a:custGeom>
              <a:avLst/>
              <a:gdLst>
                <a:gd name="T0" fmla="*/ 0 w 15"/>
                <a:gd name="T1" fmla="*/ 335628 h 8"/>
                <a:gd name="T2" fmla="*/ 0 w 15"/>
                <a:gd name="T3" fmla="*/ 0 h 8"/>
                <a:gd name="T4" fmla="*/ 13492 w 15"/>
                <a:gd name="T5" fmla="*/ 0 h 8"/>
                <a:gd name="T6" fmla="*/ 19680 w 15"/>
                <a:gd name="T7" fmla="*/ 48583 h 8"/>
                <a:gd name="T8" fmla="*/ 20030 w 15"/>
                <a:gd name="T9" fmla="*/ 157897 h 8"/>
                <a:gd name="T10" fmla="*/ 19680 w 15"/>
                <a:gd name="T11" fmla="*/ 270598 h 8"/>
                <a:gd name="T12" fmla="*/ 13492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03" name="Freeform 493"/>
            <p:cNvSpPr>
              <a:spLocks/>
            </p:cNvSpPr>
            <p:nvPr/>
          </p:nvSpPr>
          <p:spPr bwMode="auto">
            <a:xfrm rot="7279113" flipV="1">
              <a:off x="9928" y="4160"/>
              <a:ext cx="34" cy="19"/>
            </a:xfrm>
            <a:custGeom>
              <a:avLst/>
              <a:gdLst>
                <a:gd name="T0" fmla="*/ 8845 w 13"/>
                <a:gd name="T1" fmla="*/ 335628 h 8"/>
                <a:gd name="T2" fmla="*/ 8845 w 13"/>
                <a:gd name="T3" fmla="*/ 0 h 8"/>
                <a:gd name="T4" fmla="*/ 2155 w 13"/>
                <a:gd name="T5" fmla="*/ 0 h 8"/>
                <a:gd name="T6" fmla="*/ 8 w 13"/>
                <a:gd name="T7" fmla="*/ 48583 h 8"/>
                <a:gd name="T8" fmla="*/ 0 w 13"/>
                <a:gd name="T9" fmla="*/ 157897 h 8"/>
                <a:gd name="T10" fmla="*/ 8 w 13"/>
                <a:gd name="T11" fmla="*/ 270598 h 8"/>
                <a:gd name="T12" fmla="*/ 2155 w 13"/>
                <a:gd name="T13" fmla="*/ 335628 h 8"/>
                <a:gd name="T14" fmla="*/ 8845 w 13"/>
                <a:gd name="T15" fmla="*/ 335628 h 8"/>
                <a:gd name="T16" fmla="*/ 8845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2004" name="Freeform 494"/>
            <p:cNvSpPr>
              <a:spLocks/>
            </p:cNvSpPr>
            <p:nvPr/>
          </p:nvSpPr>
          <p:spPr bwMode="auto">
            <a:xfrm rot="7279113" flipV="1">
              <a:off x="9928" y="4160"/>
              <a:ext cx="34" cy="19"/>
            </a:xfrm>
            <a:custGeom>
              <a:avLst/>
              <a:gdLst>
                <a:gd name="T0" fmla="*/ 8845 w 13"/>
                <a:gd name="T1" fmla="*/ 335628 h 8"/>
                <a:gd name="T2" fmla="*/ 8845 w 13"/>
                <a:gd name="T3" fmla="*/ 0 h 8"/>
                <a:gd name="T4" fmla="*/ 2155 w 13"/>
                <a:gd name="T5" fmla="*/ 0 h 8"/>
                <a:gd name="T6" fmla="*/ 8 w 13"/>
                <a:gd name="T7" fmla="*/ 48583 h 8"/>
                <a:gd name="T8" fmla="*/ 0 w 13"/>
                <a:gd name="T9" fmla="*/ 157897 h 8"/>
                <a:gd name="T10" fmla="*/ 8 w 13"/>
                <a:gd name="T11" fmla="*/ 270598 h 8"/>
                <a:gd name="T12" fmla="*/ 2155 w 13"/>
                <a:gd name="T13" fmla="*/ 335628 h 8"/>
                <a:gd name="T14" fmla="*/ 8845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05" name="Freeform 495"/>
            <p:cNvSpPr>
              <a:spLocks/>
            </p:cNvSpPr>
            <p:nvPr/>
          </p:nvSpPr>
          <p:spPr bwMode="auto">
            <a:xfrm rot="7279113" flipV="1">
              <a:off x="9919" y="413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2006" name="Freeform 496"/>
            <p:cNvSpPr>
              <a:spLocks/>
            </p:cNvSpPr>
            <p:nvPr/>
          </p:nvSpPr>
          <p:spPr bwMode="auto">
            <a:xfrm rot="7279113" flipV="1">
              <a:off x="9919" y="413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07" name="Freeform 497"/>
            <p:cNvSpPr>
              <a:spLocks/>
            </p:cNvSpPr>
            <p:nvPr/>
          </p:nvSpPr>
          <p:spPr bwMode="auto">
            <a:xfrm rot="7279113" flipV="1">
              <a:off x="9905" y="415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008" name="Freeform 498"/>
            <p:cNvSpPr>
              <a:spLocks/>
            </p:cNvSpPr>
            <p:nvPr/>
          </p:nvSpPr>
          <p:spPr bwMode="auto">
            <a:xfrm rot="7279113" flipV="1">
              <a:off x="9905" y="415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09" name="Freeform 499"/>
            <p:cNvSpPr>
              <a:spLocks/>
            </p:cNvSpPr>
            <p:nvPr/>
          </p:nvSpPr>
          <p:spPr bwMode="auto">
            <a:xfrm rot="7279113" flipV="1">
              <a:off x="9891" y="417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010" name="Freeform 500"/>
            <p:cNvSpPr>
              <a:spLocks/>
            </p:cNvSpPr>
            <p:nvPr/>
          </p:nvSpPr>
          <p:spPr bwMode="auto">
            <a:xfrm rot="7279113" flipV="1">
              <a:off x="9891" y="417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11" name="Freeform 501"/>
            <p:cNvSpPr>
              <a:spLocks/>
            </p:cNvSpPr>
            <p:nvPr/>
          </p:nvSpPr>
          <p:spPr bwMode="auto">
            <a:xfrm rot="7279113" flipV="1">
              <a:off x="9878" y="420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012" name="Freeform 502"/>
            <p:cNvSpPr>
              <a:spLocks/>
            </p:cNvSpPr>
            <p:nvPr/>
          </p:nvSpPr>
          <p:spPr bwMode="auto">
            <a:xfrm rot="7279113" flipV="1">
              <a:off x="9878" y="420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13" name="Freeform 503"/>
            <p:cNvSpPr>
              <a:spLocks/>
            </p:cNvSpPr>
            <p:nvPr/>
          </p:nvSpPr>
          <p:spPr bwMode="auto">
            <a:xfrm rot="7279113" flipV="1">
              <a:off x="9648" y="3962"/>
              <a:ext cx="219" cy="234"/>
            </a:xfrm>
            <a:custGeom>
              <a:avLst/>
              <a:gdLst>
                <a:gd name="T0" fmla="*/ 6859 w 84"/>
                <a:gd name="T1" fmla="*/ 2818113 h 101"/>
                <a:gd name="T2" fmla="*/ 3713 w 84"/>
                <a:gd name="T3" fmla="*/ 2792686 h 101"/>
                <a:gd name="T4" fmla="*/ 13 w 84"/>
                <a:gd name="T5" fmla="*/ 2648368 h 101"/>
                <a:gd name="T6" fmla="*/ 0 w 84"/>
                <a:gd name="T7" fmla="*/ 2534392 h 101"/>
                <a:gd name="T8" fmla="*/ 0 w 84"/>
                <a:gd name="T9" fmla="*/ 308310 h 101"/>
                <a:gd name="T10" fmla="*/ 13 w 84"/>
                <a:gd name="T11" fmla="*/ 186023 h 101"/>
                <a:gd name="T12" fmla="*/ 2474 w 84"/>
                <a:gd name="T13" fmla="*/ 74725 h 101"/>
                <a:gd name="T14" fmla="*/ 4555 w 84"/>
                <a:gd name="T15" fmla="*/ 5 h 101"/>
                <a:gd name="T16" fmla="*/ 7151 w 84"/>
                <a:gd name="T17" fmla="*/ 0 h 101"/>
                <a:gd name="T18" fmla="*/ 44819 w 84"/>
                <a:gd name="T19" fmla="*/ 0 h 101"/>
                <a:gd name="T20" fmla="*/ 47812 w 84"/>
                <a:gd name="T21" fmla="*/ 50655 h 101"/>
                <a:gd name="T22" fmla="*/ 49729 w 84"/>
                <a:gd name="T23" fmla="*/ 126094 h 101"/>
                <a:gd name="T24" fmla="*/ 50469 w 84"/>
                <a:gd name="T25" fmla="*/ 308310 h 101"/>
                <a:gd name="T26" fmla="*/ 50469 w 84"/>
                <a:gd name="T27" fmla="*/ 2534392 h 101"/>
                <a:gd name="T28" fmla="*/ 49729 w 84"/>
                <a:gd name="T29" fmla="*/ 2648368 h 101"/>
                <a:gd name="T30" fmla="*/ 47812 w 84"/>
                <a:gd name="T31" fmla="*/ 2792686 h 101"/>
                <a:gd name="T32" fmla="*/ 44819 w 84"/>
                <a:gd name="T33" fmla="*/ 2818113 h 101"/>
                <a:gd name="T34" fmla="*/ 6859 w 84"/>
                <a:gd name="T35" fmla="*/ 2818113 h 101"/>
                <a:gd name="T36" fmla="*/ 6859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2014" name="Freeform 504"/>
            <p:cNvSpPr>
              <a:spLocks/>
            </p:cNvSpPr>
            <p:nvPr/>
          </p:nvSpPr>
          <p:spPr bwMode="auto">
            <a:xfrm rot="7279113" flipV="1">
              <a:off x="9648" y="3962"/>
              <a:ext cx="219" cy="234"/>
            </a:xfrm>
            <a:custGeom>
              <a:avLst/>
              <a:gdLst>
                <a:gd name="T0" fmla="*/ 6859 w 84"/>
                <a:gd name="T1" fmla="*/ 2818113 h 101"/>
                <a:gd name="T2" fmla="*/ 3713 w 84"/>
                <a:gd name="T3" fmla="*/ 2792686 h 101"/>
                <a:gd name="T4" fmla="*/ 13 w 84"/>
                <a:gd name="T5" fmla="*/ 2648368 h 101"/>
                <a:gd name="T6" fmla="*/ 0 w 84"/>
                <a:gd name="T7" fmla="*/ 2534392 h 101"/>
                <a:gd name="T8" fmla="*/ 0 w 84"/>
                <a:gd name="T9" fmla="*/ 308310 h 101"/>
                <a:gd name="T10" fmla="*/ 13 w 84"/>
                <a:gd name="T11" fmla="*/ 186023 h 101"/>
                <a:gd name="T12" fmla="*/ 2474 w 84"/>
                <a:gd name="T13" fmla="*/ 74725 h 101"/>
                <a:gd name="T14" fmla="*/ 4555 w 84"/>
                <a:gd name="T15" fmla="*/ 5 h 101"/>
                <a:gd name="T16" fmla="*/ 7151 w 84"/>
                <a:gd name="T17" fmla="*/ 0 h 101"/>
                <a:gd name="T18" fmla="*/ 44819 w 84"/>
                <a:gd name="T19" fmla="*/ 0 h 101"/>
                <a:gd name="T20" fmla="*/ 47812 w 84"/>
                <a:gd name="T21" fmla="*/ 50655 h 101"/>
                <a:gd name="T22" fmla="*/ 49729 w 84"/>
                <a:gd name="T23" fmla="*/ 126094 h 101"/>
                <a:gd name="T24" fmla="*/ 50469 w 84"/>
                <a:gd name="T25" fmla="*/ 308310 h 101"/>
                <a:gd name="T26" fmla="*/ 50469 w 84"/>
                <a:gd name="T27" fmla="*/ 2534392 h 101"/>
                <a:gd name="T28" fmla="*/ 49729 w 84"/>
                <a:gd name="T29" fmla="*/ 2648368 h 101"/>
                <a:gd name="T30" fmla="*/ 47812 w 84"/>
                <a:gd name="T31" fmla="*/ 2792686 h 101"/>
                <a:gd name="T32" fmla="*/ 44819 w 84"/>
                <a:gd name="T33" fmla="*/ 2818113 h 101"/>
                <a:gd name="T34" fmla="*/ 6859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15" name="Freeform 505"/>
            <p:cNvSpPr>
              <a:spLocks/>
            </p:cNvSpPr>
            <p:nvPr/>
          </p:nvSpPr>
          <p:spPr bwMode="auto">
            <a:xfrm rot="7279113" flipV="1">
              <a:off x="9668" y="3994"/>
              <a:ext cx="162" cy="170"/>
            </a:xfrm>
            <a:custGeom>
              <a:avLst/>
              <a:gdLst>
                <a:gd name="T0" fmla="*/ 3713 w 62"/>
                <a:gd name="T1" fmla="*/ 2193894 h 73"/>
                <a:gd name="T2" fmla="*/ 2015 w 62"/>
                <a:gd name="T3" fmla="*/ 2162011 h 73"/>
                <a:gd name="T4" fmla="*/ 0 w 62"/>
                <a:gd name="T5" fmla="*/ 2062209 h 73"/>
                <a:gd name="T6" fmla="*/ 0 w 62"/>
                <a:gd name="T7" fmla="*/ 1984924 h 73"/>
                <a:gd name="T8" fmla="*/ 0 w 62"/>
                <a:gd name="T9" fmla="*/ 249905 h 73"/>
                <a:gd name="T10" fmla="*/ 0 w 62"/>
                <a:gd name="T11" fmla="*/ 79444 h 73"/>
                <a:gd name="T12" fmla="*/ 2015 w 62"/>
                <a:gd name="T13" fmla="*/ 0 h 73"/>
                <a:gd name="T14" fmla="*/ 4546 w 62"/>
                <a:gd name="T15" fmla="*/ 0 h 73"/>
                <a:gd name="T16" fmla="*/ 32949 w 62"/>
                <a:gd name="T17" fmla="*/ 0 h 73"/>
                <a:gd name="T18" fmla="*/ 34895 w 62"/>
                <a:gd name="T19" fmla="*/ 5 h 73"/>
                <a:gd name="T20" fmla="*/ 36628 w 62"/>
                <a:gd name="T21" fmla="*/ 117535 h 73"/>
                <a:gd name="T22" fmla="*/ 37474 w 62"/>
                <a:gd name="T23" fmla="*/ 249905 h 73"/>
                <a:gd name="T24" fmla="*/ 37474 w 62"/>
                <a:gd name="T25" fmla="*/ 1984924 h 73"/>
                <a:gd name="T26" fmla="*/ 36628 w 62"/>
                <a:gd name="T27" fmla="*/ 2062209 h 73"/>
                <a:gd name="T28" fmla="*/ 34895 w 62"/>
                <a:gd name="T29" fmla="*/ 2162011 h 73"/>
                <a:gd name="T30" fmla="*/ 32949 w 62"/>
                <a:gd name="T31" fmla="*/ 2193894 h 73"/>
                <a:gd name="T32" fmla="*/ 3713 w 62"/>
                <a:gd name="T33" fmla="*/ 2193894 h 73"/>
                <a:gd name="T34" fmla="*/ 3713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2016" name="Freeform 506"/>
            <p:cNvSpPr>
              <a:spLocks/>
            </p:cNvSpPr>
            <p:nvPr/>
          </p:nvSpPr>
          <p:spPr bwMode="auto">
            <a:xfrm rot="7279113" flipV="1">
              <a:off x="9668" y="3994"/>
              <a:ext cx="162" cy="170"/>
            </a:xfrm>
            <a:custGeom>
              <a:avLst/>
              <a:gdLst>
                <a:gd name="T0" fmla="*/ 3713 w 62"/>
                <a:gd name="T1" fmla="*/ 2193894 h 73"/>
                <a:gd name="T2" fmla="*/ 2015 w 62"/>
                <a:gd name="T3" fmla="*/ 2162011 h 73"/>
                <a:gd name="T4" fmla="*/ 0 w 62"/>
                <a:gd name="T5" fmla="*/ 2062209 h 73"/>
                <a:gd name="T6" fmla="*/ 0 w 62"/>
                <a:gd name="T7" fmla="*/ 1984924 h 73"/>
                <a:gd name="T8" fmla="*/ 0 w 62"/>
                <a:gd name="T9" fmla="*/ 249905 h 73"/>
                <a:gd name="T10" fmla="*/ 0 w 62"/>
                <a:gd name="T11" fmla="*/ 79444 h 73"/>
                <a:gd name="T12" fmla="*/ 2015 w 62"/>
                <a:gd name="T13" fmla="*/ 0 h 73"/>
                <a:gd name="T14" fmla="*/ 4546 w 62"/>
                <a:gd name="T15" fmla="*/ 0 h 73"/>
                <a:gd name="T16" fmla="*/ 32949 w 62"/>
                <a:gd name="T17" fmla="*/ 0 h 73"/>
                <a:gd name="T18" fmla="*/ 34895 w 62"/>
                <a:gd name="T19" fmla="*/ 5 h 73"/>
                <a:gd name="T20" fmla="*/ 36628 w 62"/>
                <a:gd name="T21" fmla="*/ 117535 h 73"/>
                <a:gd name="T22" fmla="*/ 37474 w 62"/>
                <a:gd name="T23" fmla="*/ 249905 h 73"/>
                <a:gd name="T24" fmla="*/ 37474 w 62"/>
                <a:gd name="T25" fmla="*/ 1984924 h 73"/>
                <a:gd name="T26" fmla="*/ 36628 w 62"/>
                <a:gd name="T27" fmla="*/ 2062209 h 73"/>
                <a:gd name="T28" fmla="*/ 34895 w 62"/>
                <a:gd name="T29" fmla="*/ 2162011 h 73"/>
                <a:gd name="T30" fmla="*/ 32949 w 62"/>
                <a:gd name="T31" fmla="*/ 2193894 h 73"/>
                <a:gd name="T32" fmla="*/ 3713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017" name="Freeform 507"/>
            <p:cNvSpPr>
              <a:spLocks/>
            </p:cNvSpPr>
            <p:nvPr/>
          </p:nvSpPr>
          <p:spPr bwMode="auto">
            <a:xfrm rot="7279113" flipV="1">
              <a:off x="9688" y="4013"/>
              <a:ext cx="132" cy="134"/>
            </a:xfrm>
            <a:custGeom>
              <a:avLst/>
              <a:gdLst>
                <a:gd name="T0" fmla="*/ 0 w 50"/>
                <a:gd name="T1" fmla="*/ 0 h 58"/>
                <a:gd name="T2" fmla="*/ 0 w 50"/>
                <a:gd name="T3" fmla="*/ 1392205 h 58"/>
                <a:gd name="T4" fmla="*/ 39413 w 50"/>
                <a:gd name="T5" fmla="*/ 1392205 h 58"/>
                <a:gd name="T6" fmla="*/ 39413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2018" name="Rectangle 508"/>
            <p:cNvSpPr>
              <a:spLocks noChangeArrowheads="1"/>
            </p:cNvSpPr>
            <p:nvPr/>
          </p:nvSpPr>
          <p:spPr bwMode="auto">
            <a:xfrm rot="7279113" flipV="1">
              <a:off x="9688" y="4013"/>
              <a:ext cx="132"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grpSp>
          <p:nvGrpSpPr>
            <p:cNvPr id="32019" name="Group 259"/>
            <p:cNvGrpSpPr>
              <a:grpSpLocks/>
            </p:cNvGrpSpPr>
            <p:nvPr/>
          </p:nvGrpSpPr>
          <p:grpSpPr bwMode="auto">
            <a:xfrm>
              <a:off x="9185" y="3333"/>
              <a:ext cx="697" cy="411"/>
              <a:chOff x="204" y="2551"/>
              <a:chExt cx="453" cy="346"/>
            </a:xfrm>
          </p:grpSpPr>
          <p:pic>
            <p:nvPicPr>
              <p:cNvPr id="32026" name="Picture 260"/>
              <p:cNvPicPr>
                <a:picLocks noChangeAspect="1"/>
              </p:cNvPicPr>
              <p:nvPr/>
            </p:nvPicPr>
            <p:blipFill>
              <a:blip r:embed="rId2"/>
              <a:srcRect/>
              <a:stretch>
                <a:fillRect/>
              </a:stretch>
            </p:blipFill>
            <p:spPr bwMode="auto">
              <a:xfrm>
                <a:off x="204" y="2551"/>
                <a:ext cx="453" cy="346"/>
              </a:xfrm>
              <a:prstGeom prst="rect">
                <a:avLst/>
              </a:prstGeom>
              <a:noFill/>
              <a:ln w="9525">
                <a:noFill/>
                <a:miter lim="800000"/>
                <a:headEnd/>
                <a:tailEnd/>
              </a:ln>
            </p:spPr>
          </p:pic>
          <p:pic>
            <p:nvPicPr>
              <p:cNvPr id="32027" name="Picture 261"/>
              <p:cNvPicPr>
                <a:picLocks noChangeAspect="1"/>
              </p:cNvPicPr>
              <p:nvPr/>
            </p:nvPicPr>
            <p:blipFill>
              <a:blip r:embed="rId3"/>
              <a:srcRect l="57031" t="35417" r="2344" b="25000"/>
              <a:stretch>
                <a:fillRect/>
              </a:stretch>
            </p:blipFill>
            <p:spPr bwMode="auto">
              <a:xfrm>
                <a:off x="257" y="2696"/>
                <a:ext cx="227" cy="166"/>
              </a:xfrm>
              <a:prstGeom prst="rect">
                <a:avLst/>
              </a:prstGeom>
              <a:noFill/>
              <a:ln w="9525">
                <a:solidFill>
                  <a:schemeClr val="bg2"/>
                </a:solidFill>
                <a:miter lim="800000"/>
                <a:headEnd/>
                <a:tailEnd/>
              </a:ln>
            </p:spPr>
          </p:pic>
        </p:grpSp>
        <p:cxnSp>
          <p:nvCxnSpPr>
            <p:cNvPr id="566" name="直接箭头连接符 7"/>
            <p:cNvCxnSpPr>
              <a:cxnSpLocks noChangeShapeType="1"/>
            </p:cNvCxnSpPr>
            <p:nvPr/>
          </p:nvCxnSpPr>
          <p:spPr bwMode="auto">
            <a:xfrm flipV="1">
              <a:off x="8802" y="7069"/>
              <a:ext cx="1996" cy="3"/>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2021" name="TextBox 19"/>
            <p:cNvSpPr txBox="1">
              <a:spLocks noChangeArrowheads="1"/>
            </p:cNvSpPr>
            <p:nvPr/>
          </p:nvSpPr>
          <p:spPr bwMode="auto">
            <a:xfrm>
              <a:off x="10827" y="5463"/>
              <a:ext cx="2832" cy="2861"/>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a:t>
              </a:r>
              <a:r>
                <a:rPr lang="zh-CN" altLang="en-US" sz="1600" noProof="1">
                  <a:solidFill>
                    <a:schemeClr val="bg1"/>
                  </a:solidFill>
                  <a:latin typeface="微软雅黑" pitchFamily="34" charset="-122"/>
                  <a:ea typeface="微软雅黑" pitchFamily="34" charset="-122"/>
                </a:rPr>
                <a:t>直接扫描出库） </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1.</a:t>
              </a:r>
              <a:r>
                <a:rPr lang="zh-CN" altLang="en-US" sz="1600" noProof="1">
                  <a:solidFill>
                    <a:schemeClr val="bg1"/>
                  </a:solidFill>
                  <a:latin typeface="微软雅黑" pitchFamily="34" charset="-122"/>
                  <a:ea typeface="微软雅黑" pitchFamily="34" charset="-122"/>
                </a:rPr>
                <a:t>选择客户</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2.</a:t>
              </a:r>
              <a:r>
                <a:rPr lang="zh-CN" altLang="en-US" sz="1600" noProof="1">
                  <a:solidFill>
                    <a:schemeClr val="bg1"/>
                  </a:solidFill>
                  <a:latin typeface="微软雅黑" pitchFamily="34" charset="-122"/>
                  <a:ea typeface="微软雅黑" pitchFamily="34" charset="-122"/>
                </a:rPr>
                <a:t>选择库位</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3.</a:t>
              </a:r>
              <a:r>
                <a:rPr lang="zh-CN" altLang="en-US" sz="1600" noProof="1">
                  <a:solidFill>
                    <a:schemeClr val="bg1"/>
                  </a:solidFill>
                  <a:latin typeface="微软雅黑" pitchFamily="34" charset="-122"/>
                  <a:ea typeface="微软雅黑" pitchFamily="34" charset="-122"/>
                </a:rPr>
                <a:t>扫描条码</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4.</a:t>
              </a:r>
              <a:r>
                <a:rPr lang="zh-CN" altLang="en-US" sz="1600" noProof="1">
                  <a:solidFill>
                    <a:schemeClr val="bg1"/>
                  </a:solidFill>
                  <a:latin typeface="微软雅黑" pitchFamily="34" charset="-122"/>
                  <a:ea typeface="微软雅黑" pitchFamily="34" charset="-122"/>
                </a:rPr>
                <a:t>扫描生产日期</a:t>
              </a:r>
              <a:endParaRPr lang="zh-CN" altLang="zh-CN" sz="16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5.</a:t>
              </a:r>
              <a:r>
                <a:rPr lang="zh-CN" altLang="en-US" sz="1600" noProof="1">
                  <a:solidFill>
                    <a:schemeClr val="bg1"/>
                  </a:solidFill>
                  <a:latin typeface="微软雅黑" pitchFamily="34" charset="-122"/>
                  <a:ea typeface="微软雅黑" pitchFamily="34" charset="-122"/>
                </a:rPr>
                <a:t>扫描批号</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6.数量</a:t>
              </a:r>
            </a:p>
          </p:txBody>
        </p:sp>
        <p:sp>
          <p:nvSpPr>
            <p:cNvPr id="32022" name="TextBox 19"/>
            <p:cNvSpPr txBox="1">
              <a:spLocks noChangeArrowheads="1"/>
            </p:cNvSpPr>
            <p:nvPr/>
          </p:nvSpPr>
          <p:spPr bwMode="auto">
            <a:xfrm>
              <a:off x="5790" y="5265"/>
              <a:ext cx="2820" cy="4414"/>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en-US" sz="1600" noProof="1">
                  <a:solidFill>
                    <a:schemeClr val="bg1"/>
                  </a:solidFill>
                  <a:latin typeface="微软雅黑" pitchFamily="34" charset="-122"/>
                  <a:ea typeface="微软雅黑" pitchFamily="34" charset="-122"/>
                </a:rPr>
                <a:t>先进先出（</a:t>
              </a:r>
              <a:r>
                <a:rPr lang="zh-CN" altLang="en-US" sz="1600" noProof="1">
                  <a:solidFill>
                    <a:schemeClr val="bg1"/>
                  </a:solidFill>
                  <a:latin typeface="微软雅黑" pitchFamily="34" charset="-122"/>
                  <a:ea typeface="微软雅黑" pitchFamily="34" charset="-122"/>
                  <a:sym typeface="+mn-ea"/>
                </a:rPr>
                <a:t>规则</a:t>
              </a:r>
              <a:r>
                <a:rPr lang="zh-CN" altLang="en-US" sz="1600" noProof="1">
                  <a:solidFill>
                    <a:schemeClr val="bg1"/>
                  </a:solidFill>
                  <a:latin typeface="微软雅黑" pitchFamily="34" charset="-122"/>
                  <a:ea typeface="微软雅黑" pitchFamily="34" charset="-122"/>
                </a:rPr>
                <a:t>）</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1.</a:t>
              </a:r>
              <a:r>
                <a:rPr lang="zh-CN" altLang="en-US" sz="1600" noProof="1">
                  <a:solidFill>
                    <a:schemeClr val="bg1"/>
                  </a:solidFill>
                  <a:latin typeface="微软雅黑" pitchFamily="34" charset="-122"/>
                  <a:ea typeface="微软雅黑" pitchFamily="34" charset="-122"/>
                </a:rPr>
                <a:t>根据入库时间的先</a:t>
              </a:r>
              <a:r>
                <a:rPr lang="en-US" altLang="en-US" sz="1600" noProof="1">
                  <a:solidFill>
                    <a:schemeClr val="bg1"/>
                  </a:solidFill>
                  <a:latin typeface="微软雅黑" pitchFamily="34" charset="-122"/>
                  <a:ea typeface="微软雅黑" pitchFamily="34" charset="-122"/>
                </a:rPr>
                <a:t>FIFO</a:t>
              </a:r>
            </a:p>
            <a:p>
              <a:pPr eaLnBrk="0" hangingPunct="0">
                <a:buFont typeface="黑体" pitchFamily="49" charset="-122"/>
                <a:buNone/>
              </a:pPr>
              <a:r>
                <a:rPr lang="en-US" altLang="zh-CN" sz="1600" noProof="1">
                  <a:solidFill>
                    <a:schemeClr val="bg1"/>
                  </a:solidFill>
                  <a:latin typeface="微软雅黑" pitchFamily="34" charset="-122"/>
                  <a:ea typeface="微软雅黑" pitchFamily="34" charset="-122"/>
                </a:rPr>
                <a:t>2.</a:t>
              </a:r>
              <a:r>
                <a:rPr lang="zh-CN" altLang="en-US" sz="1600" noProof="1">
                  <a:solidFill>
                    <a:schemeClr val="bg1"/>
                  </a:solidFill>
                  <a:latin typeface="微软雅黑" pitchFamily="34" charset="-122"/>
                  <a:ea typeface="微软雅黑" pitchFamily="34" charset="-122"/>
                </a:rPr>
                <a:t>根据批号日期先后</a:t>
              </a:r>
              <a:r>
                <a:rPr lang="en-US" altLang="en-US" sz="1600" noProof="1">
                  <a:solidFill>
                    <a:schemeClr val="bg1"/>
                  </a:solidFill>
                  <a:latin typeface="微软雅黑" pitchFamily="34" charset="-122"/>
                  <a:ea typeface="微软雅黑" pitchFamily="34" charset="-122"/>
                  <a:sym typeface="+mn-ea"/>
                </a:rPr>
                <a:t>FIFO</a:t>
              </a:r>
            </a:p>
            <a:p>
              <a:pPr eaLnBrk="0" hangingPunct="0">
                <a:buFont typeface="黑体" pitchFamily="49" charset="-122"/>
                <a:buNone/>
              </a:pPr>
              <a:r>
                <a:rPr lang="en-US" altLang="zh-CN" sz="1600" noProof="1">
                  <a:solidFill>
                    <a:schemeClr val="bg1"/>
                  </a:solidFill>
                  <a:latin typeface="微软雅黑" pitchFamily="34" charset="-122"/>
                  <a:ea typeface="微软雅黑" pitchFamily="34" charset="-122"/>
                </a:rPr>
                <a:t>3.</a:t>
              </a:r>
              <a:r>
                <a:rPr lang="zh-CN" altLang="en-US" sz="1600" noProof="1">
                  <a:solidFill>
                    <a:schemeClr val="bg1"/>
                  </a:solidFill>
                  <a:latin typeface="微软雅黑" pitchFamily="34" charset="-122"/>
                  <a:ea typeface="微软雅黑" pitchFamily="34" charset="-122"/>
                </a:rPr>
                <a:t>根据生产日期的先</a:t>
              </a:r>
              <a:r>
                <a:rPr lang="en-US" altLang="en-US" sz="1600" noProof="1">
                  <a:solidFill>
                    <a:schemeClr val="bg1"/>
                  </a:solidFill>
                  <a:latin typeface="微软雅黑" pitchFamily="34" charset="-122"/>
                  <a:ea typeface="微软雅黑" pitchFamily="34" charset="-122"/>
                  <a:sym typeface="+mn-ea"/>
                </a:rPr>
                <a:t>FIFO</a:t>
              </a:r>
            </a:p>
            <a:p>
              <a:pPr eaLnBrk="0" hangingPunct="0">
                <a:buFont typeface="黑体" pitchFamily="49" charset="-122"/>
                <a:buNone/>
              </a:pPr>
              <a:r>
                <a:rPr lang="zh-CN" altLang="en-US" sz="1600" noProof="1">
                  <a:solidFill>
                    <a:schemeClr val="bg1"/>
                  </a:solidFill>
                  <a:latin typeface="微软雅黑" pitchFamily="34" charset="-122"/>
                  <a:ea typeface="微软雅黑" pitchFamily="34" charset="-122"/>
                </a:rPr>
                <a:t>先进先出（控制）</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1.</a:t>
              </a:r>
              <a:r>
                <a:rPr lang="zh-CN" altLang="en-US" sz="1600" noProof="1">
                  <a:solidFill>
                    <a:schemeClr val="bg1"/>
                  </a:solidFill>
                  <a:latin typeface="微软雅黑" pitchFamily="34" charset="-122"/>
                  <a:ea typeface="微软雅黑" pitchFamily="34" charset="-122"/>
                </a:rPr>
                <a:t>无限制先进先出</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2.</a:t>
              </a:r>
              <a:r>
                <a:rPr lang="zh-CN" altLang="en-US" sz="1600" noProof="1">
                  <a:solidFill>
                    <a:schemeClr val="bg1"/>
                  </a:solidFill>
                  <a:latin typeface="微软雅黑" pitchFamily="34" charset="-122"/>
                  <a:ea typeface="微软雅黑" pitchFamily="34" charset="-122"/>
                </a:rPr>
                <a:t>先进出提示框</a:t>
              </a:r>
            </a:p>
            <a:p>
              <a:pPr eaLnBrk="0" hangingPunct="0">
                <a:buFont typeface="黑体" pitchFamily="49" charset="-122"/>
                <a:buNone/>
              </a:pPr>
              <a:r>
                <a:rPr lang="zh-CN" altLang="zh-CN" sz="1600" noProof="1">
                  <a:solidFill>
                    <a:schemeClr val="bg1"/>
                  </a:solidFill>
                  <a:latin typeface="微软雅黑" pitchFamily="34" charset="-122"/>
                  <a:ea typeface="微软雅黑" pitchFamily="34" charset="-122"/>
                </a:rPr>
                <a:t>3.</a:t>
              </a:r>
              <a:r>
                <a:rPr lang="zh-CN" altLang="en-US" sz="1600" noProof="1">
                  <a:solidFill>
                    <a:schemeClr val="bg1"/>
                  </a:solidFill>
                  <a:latin typeface="微软雅黑" pitchFamily="34" charset="-122"/>
                  <a:ea typeface="微软雅黑" pitchFamily="34" charset="-122"/>
                </a:rPr>
                <a:t>先进先出限制</a:t>
              </a:r>
            </a:p>
          </p:txBody>
        </p:sp>
        <p:sp>
          <p:nvSpPr>
            <p:cNvPr id="574" name="矩形标注 573"/>
            <p:cNvSpPr/>
            <p:nvPr/>
          </p:nvSpPr>
          <p:spPr bwMode="auto">
            <a:xfrm>
              <a:off x="2473" y="1988"/>
              <a:ext cx="924" cy="708"/>
            </a:xfrm>
            <a:prstGeom prst="wedgeRectCallout">
              <a:avLst>
                <a:gd name="adj1" fmla="val 56175"/>
                <a:gd name="adj2" fmla="val 100495"/>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noProof="1">
                  <a:latin typeface="微软雅黑" panose="020B0503020204020204" pitchFamily="34" charset="-122"/>
                  <a:ea typeface="微软雅黑" panose="020B0503020204020204" pitchFamily="34" charset="-122"/>
                  <a:cs typeface="微软雅黑" panose="020B0503020204020204" pitchFamily="34" charset="-122"/>
                </a:rPr>
                <a:t>扫码入库</a:t>
              </a:r>
            </a:p>
          </p:txBody>
        </p:sp>
        <p:sp>
          <p:nvSpPr>
            <p:cNvPr id="575" name="矩形标注 574"/>
            <p:cNvSpPr/>
            <p:nvPr/>
          </p:nvSpPr>
          <p:spPr bwMode="auto">
            <a:xfrm>
              <a:off x="10354" y="2311"/>
              <a:ext cx="921" cy="706"/>
            </a:xfrm>
            <a:prstGeom prst="wedgeRectCallout">
              <a:avLst>
                <a:gd name="adj1" fmla="val -72210"/>
                <a:gd name="adj2" fmla="val 92998"/>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noProof="1">
                  <a:latin typeface="微软雅黑" panose="020B0503020204020204" pitchFamily="34" charset="-122"/>
                  <a:ea typeface="微软雅黑" panose="020B0503020204020204" pitchFamily="34" charset="-122"/>
                  <a:cs typeface="微软雅黑" panose="020B0503020204020204" pitchFamily="34" charset="-122"/>
                </a:rPr>
                <a:t>扫码出库</a:t>
              </a:r>
            </a:p>
          </p:txBody>
        </p:sp>
        <p:cxnSp>
          <p:nvCxnSpPr>
            <p:cNvPr id="576" name="直接箭头连接符 7"/>
            <p:cNvCxnSpPr>
              <a:cxnSpLocks noChangeShapeType="1"/>
            </p:cNvCxnSpPr>
            <p:nvPr/>
          </p:nvCxnSpPr>
          <p:spPr bwMode="auto">
            <a:xfrm flipV="1">
              <a:off x="7515" y="3580"/>
              <a:ext cx="1094" cy="3"/>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grpSp>
      <p:sp>
        <p:nvSpPr>
          <p:cNvPr id="3" name="圆角矩形 2"/>
          <p:cNvSpPr/>
          <p:nvPr/>
        </p:nvSpPr>
        <p:spPr>
          <a:xfrm>
            <a:off x="490538" y="6199188"/>
            <a:ext cx="2232025" cy="4318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a:solidFill>
                  <a:schemeClr val="tx1"/>
                </a:solidFill>
              </a:rPr>
              <a:t>简易版扫码出入库</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wipe(down)">
                                      <p:cBhvr>
                                        <p:cTn id="7" dur="580">
                                          <p:stCondLst>
                                            <p:cond delay="0"/>
                                          </p:stCondLst>
                                        </p:cTn>
                                        <p:tgtEl>
                                          <p:spTgt spid="11270"/>
                                        </p:tgtEl>
                                      </p:cBhvr>
                                    </p:animEffect>
                                    <p:anim calcmode="lin" valueType="num">
                                      <p:cBhvr>
                                        <p:cTn id="8" dur="1822" tmFilter="0,0; 0.14,0.36; 0.43,0.73; 0.71,0.91; 1.0,1.0">
                                          <p:stCondLst>
                                            <p:cond delay="0"/>
                                          </p:stCondLst>
                                        </p:cTn>
                                        <p:tgtEl>
                                          <p:spTgt spid="1127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27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27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27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270"/>
                                        </p:tgtEl>
                                        <p:attrNameLst>
                                          <p:attrName>ppt_y</p:attrName>
                                        </p:attrNameLst>
                                      </p:cBhvr>
                                      <p:tavLst>
                                        <p:tav tm="0" fmla="#ppt_y-sin(pi*$)/81">
                                          <p:val>
                                            <p:fltVal val="0"/>
                                          </p:val>
                                        </p:tav>
                                        <p:tav tm="100000">
                                          <p:val>
                                            <p:fltVal val="1"/>
                                          </p:val>
                                        </p:tav>
                                      </p:tavLst>
                                    </p:anim>
                                    <p:animScale>
                                      <p:cBhvr>
                                        <p:cTn id="13" dur="26">
                                          <p:stCondLst>
                                            <p:cond delay="650"/>
                                          </p:stCondLst>
                                        </p:cTn>
                                        <p:tgtEl>
                                          <p:spTgt spid="11270"/>
                                        </p:tgtEl>
                                      </p:cBhvr>
                                      <p:to x="100000" y="60000"/>
                                    </p:animScale>
                                    <p:animScale>
                                      <p:cBhvr>
                                        <p:cTn id="14" dur="166" decel="50000">
                                          <p:stCondLst>
                                            <p:cond delay="676"/>
                                          </p:stCondLst>
                                        </p:cTn>
                                        <p:tgtEl>
                                          <p:spTgt spid="11270"/>
                                        </p:tgtEl>
                                      </p:cBhvr>
                                      <p:to x="100000" y="100000"/>
                                    </p:animScale>
                                    <p:animScale>
                                      <p:cBhvr>
                                        <p:cTn id="15" dur="26">
                                          <p:stCondLst>
                                            <p:cond delay="1312"/>
                                          </p:stCondLst>
                                        </p:cTn>
                                        <p:tgtEl>
                                          <p:spTgt spid="11270"/>
                                        </p:tgtEl>
                                      </p:cBhvr>
                                      <p:to x="100000" y="80000"/>
                                    </p:animScale>
                                    <p:animScale>
                                      <p:cBhvr>
                                        <p:cTn id="16" dur="166" decel="50000">
                                          <p:stCondLst>
                                            <p:cond delay="1338"/>
                                          </p:stCondLst>
                                        </p:cTn>
                                        <p:tgtEl>
                                          <p:spTgt spid="11270"/>
                                        </p:tgtEl>
                                      </p:cBhvr>
                                      <p:to x="100000" y="100000"/>
                                    </p:animScale>
                                    <p:animScale>
                                      <p:cBhvr>
                                        <p:cTn id="17" dur="26">
                                          <p:stCondLst>
                                            <p:cond delay="1642"/>
                                          </p:stCondLst>
                                        </p:cTn>
                                        <p:tgtEl>
                                          <p:spTgt spid="11270"/>
                                        </p:tgtEl>
                                      </p:cBhvr>
                                      <p:to x="100000" y="90000"/>
                                    </p:animScale>
                                    <p:animScale>
                                      <p:cBhvr>
                                        <p:cTn id="18" dur="166" decel="50000">
                                          <p:stCondLst>
                                            <p:cond delay="1668"/>
                                          </p:stCondLst>
                                        </p:cTn>
                                        <p:tgtEl>
                                          <p:spTgt spid="11270"/>
                                        </p:tgtEl>
                                      </p:cBhvr>
                                      <p:to x="100000" y="100000"/>
                                    </p:animScale>
                                    <p:animScale>
                                      <p:cBhvr>
                                        <p:cTn id="19" dur="26">
                                          <p:stCondLst>
                                            <p:cond delay="1808"/>
                                          </p:stCondLst>
                                        </p:cTn>
                                        <p:tgtEl>
                                          <p:spTgt spid="11270"/>
                                        </p:tgtEl>
                                      </p:cBhvr>
                                      <p:to x="100000" y="95000"/>
                                    </p:animScale>
                                    <p:animScale>
                                      <p:cBhvr>
                                        <p:cTn id="20" dur="166" decel="50000">
                                          <p:stCondLst>
                                            <p:cond delay="1834"/>
                                          </p:stCondLst>
                                        </p:cTn>
                                        <p:tgtEl>
                                          <p:spTgt spid="11270"/>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80">
                                          <p:stCondLst>
                                            <p:cond delay="0"/>
                                          </p:stCondLst>
                                        </p:cTn>
                                        <p:tgtEl>
                                          <p:spTgt spid="2"/>
                                        </p:tgtEl>
                                      </p:cBhvr>
                                    </p:animEffect>
                                    <p:anim calcmode="lin" valueType="num">
                                      <p:cBhvr>
                                        <p:cTn id="2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gtEl>
                                      </p:cBhvr>
                                      <p:to x="100000" y="60000"/>
                                    </p:animScale>
                                    <p:animScale>
                                      <p:cBhvr>
                                        <p:cTn id="30" dur="166" decel="50000">
                                          <p:stCondLst>
                                            <p:cond delay="676"/>
                                          </p:stCondLst>
                                        </p:cTn>
                                        <p:tgtEl>
                                          <p:spTgt spid="2"/>
                                        </p:tgtEl>
                                      </p:cBhvr>
                                      <p:to x="100000" y="100000"/>
                                    </p:animScale>
                                    <p:animScale>
                                      <p:cBhvr>
                                        <p:cTn id="31" dur="26">
                                          <p:stCondLst>
                                            <p:cond delay="1312"/>
                                          </p:stCondLst>
                                        </p:cTn>
                                        <p:tgtEl>
                                          <p:spTgt spid="2"/>
                                        </p:tgtEl>
                                      </p:cBhvr>
                                      <p:to x="100000" y="80000"/>
                                    </p:animScale>
                                    <p:animScale>
                                      <p:cBhvr>
                                        <p:cTn id="32" dur="166" decel="50000">
                                          <p:stCondLst>
                                            <p:cond delay="1338"/>
                                          </p:stCondLst>
                                        </p:cTn>
                                        <p:tgtEl>
                                          <p:spTgt spid="2"/>
                                        </p:tgtEl>
                                      </p:cBhvr>
                                      <p:to x="100000" y="100000"/>
                                    </p:animScale>
                                    <p:animScale>
                                      <p:cBhvr>
                                        <p:cTn id="33" dur="26">
                                          <p:stCondLst>
                                            <p:cond delay="1642"/>
                                          </p:stCondLst>
                                        </p:cTn>
                                        <p:tgtEl>
                                          <p:spTgt spid="2"/>
                                        </p:tgtEl>
                                      </p:cBhvr>
                                      <p:to x="100000" y="90000"/>
                                    </p:animScale>
                                    <p:animScale>
                                      <p:cBhvr>
                                        <p:cTn id="34" dur="166" decel="50000">
                                          <p:stCondLst>
                                            <p:cond delay="1668"/>
                                          </p:stCondLst>
                                        </p:cTn>
                                        <p:tgtEl>
                                          <p:spTgt spid="2"/>
                                        </p:tgtEl>
                                      </p:cBhvr>
                                      <p:to x="100000" y="100000"/>
                                    </p:animScale>
                                    <p:animScale>
                                      <p:cBhvr>
                                        <p:cTn id="35" dur="26">
                                          <p:stCondLst>
                                            <p:cond delay="1808"/>
                                          </p:stCondLst>
                                        </p:cTn>
                                        <p:tgtEl>
                                          <p:spTgt spid="2"/>
                                        </p:tgtEl>
                                      </p:cBhvr>
                                      <p:to x="100000" y="95000"/>
                                    </p:animScale>
                                    <p:animScale>
                                      <p:cBhvr>
                                        <p:cTn id="36" dur="166" decel="50000">
                                          <p:stCondLst>
                                            <p:cond delay="1834"/>
                                          </p:stCondLst>
                                        </p:cTn>
                                        <p:tgtEl>
                                          <p:spTgt spid="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down)">
                                      <p:cBhvr>
                                        <p:cTn id="39" dur="580">
                                          <p:stCondLst>
                                            <p:cond delay="0"/>
                                          </p:stCondLst>
                                        </p:cTn>
                                        <p:tgtEl>
                                          <p:spTgt spid="3"/>
                                        </p:tgtEl>
                                      </p:cBhvr>
                                    </p:animEffect>
                                    <p:anim calcmode="lin" valueType="num">
                                      <p:cBhvr>
                                        <p:cTn id="4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gtEl>
                                      </p:cBhvr>
                                      <p:to x="100000" y="60000"/>
                                    </p:animScale>
                                    <p:animScale>
                                      <p:cBhvr>
                                        <p:cTn id="46" dur="166" decel="50000">
                                          <p:stCondLst>
                                            <p:cond delay="676"/>
                                          </p:stCondLst>
                                        </p:cTn>
                                        <p:tgtEl>
                                          <p:spTgt spid="3"/>
                                        </p:tgtEl>
                                      </p:cBhvr>
                                      <p:to x="100000" y="100000"/>
                                    </p:animScale>
                                    <p:animScale>
                                      <p:cBhvr>
                                        <p:cTn id="47" dur="26">
                                          <p:stCondLst>
                                            <p:cond delay="1312"/>
                                          </p:stCondLst>
                                        </p:cTn>
                                        <p:tgtEl>
                                          <p:spTgt spid="3"/>
                                        </p:tgtEl>
                                      </p:cBhvr>
                                      <p:to x="100000" y="80000"/>
                                    </p:animScale>
                                    <p:animScale>
                                      <p:cBhvr>
                                        <p:cTn id="48" dur="166" decel="50000">
                                          <p:stCondLst>
                                            <p:cond delay="1338"/>
                                          </p:stCondLst>
                                        </p:cTn>
                                        <p:tgtEl>
                                          <p:spTgt spid="3"/>
                                        </p:tgtEl>
                                      </p:cBhvr>
                                      <p:to x="100000" y="100000"/>
                                    </p:animScale>
                                    <p:animScale>
                                      <p:cBhvr>
                                        <p:cTn id="49" dur="26">
                                          <p:stCondLst>
                                            <p:cond delay="1642"/>
                                          </p:stCondLst>
                                        </p:cTn>
                                        <p:tgtEl>
                                          <p:spTgt spid="3"/>
                                        </p:tgtEl>
                                      </p:cBhvr>
                                      <p:to x="100000" y="90000"/>
                                    </p:animScale>
                                    <p:animScale>
                                      <p:cBhvr>
                                        <p:cTn id="50" dur="166" decel="50000">
                                          <p:stCondLst>
                                            <p:cond delay="1668"/>
                                          </p:stCondLst>
                                        </p:cTn>
                                        <p:tgtEl>
                                          <p:spTgt spid="3"/>
                                        </p:tgtEl>
                                      </p:cBhvr>
                                      <p:to x="100000" y="100000"/>
                                    </p:animScale>
                                    <p:animScale>
                                      <p:cBhvr>
                                        <p:cTn id="51" dur="26">
                                          <p:stCondLst>
                                            <p:cond delay="1808"/>
                                          </p:stCondLst>
                                        </p:cTn>
                                        <p:tgtEl>
                                          <p:spTgt spid="3"/>
                                        </p:tgtEl>
                                      </p:cBhvr>
                                      <p:to x="100000" y="95000"/>
                                    </p:animScale>
                                    <p:animScale>
                                      <p:cBhvr>
                                        <p:cTn id="52" dur="166" decel="50000">
                                          <p:stCondLst>
                                            <p:cond delay="1834"/>
                                          </p:stCondLst>
                                        </p:cTn>
                                        <p:tgtEl>
                                          <p:spTgt spid="3"/>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0"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edge">
                                      <p:cBhvr>
                                        <p:cTn id="5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270" grpId="0"/>
      <p:bldP spid="11270" grpId="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175" y="11113"/>
            <a:ext cx="9148763" cy="6837362"/>
          </a:xfrm>
          <a:prstGeom prst="rect">
            <a:avLst/>
          </a:prstGeom>
          <a:gradFill>
            <a:gsLst>
              <a:gs pos="0">
                <a:srgbClr val="007BD3"/>
              </a:gs>
              <a:gs pos="100000">
                <a:srgbClr val="03437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2770"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2771"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2772"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2773"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11270" name="矩形 6"/>
          <p:cNvSpPr>
            <a:spLocks noChangeArrowheads="1"/>
          </p:cNvSpPr>
          <p:nvPr/>
        </p:nvSpPr>
        <p:spPr bwMode="auto">
          <a:xfrm>
            <a:off x="357188" y="285750"/>
            <a:ext cx="1960562" cy="522288"/>
          </a:xfrm>
          <a:prstGeom prst="rect">
            <a:avLst/>
          </a:prstGeom>
          <a:noFill/>
          <a:ln w="9525">
            <a:noFill/>
            <a:miter lim="800000"/>
            <a:headEnd/>
            <a:tailEnd/>
          </a:ln>
        </p:spPr>
        <p:txBody>
          <a:bodyPr wrap="none">
            <a:spAutoFit/>
          </a:bodyPr>
          <a:lstStyle/>
          <a:p>
            <a:r>
              <a:rPr lang="zh-CN" altLang="en-US" sz="2800">
                <a:solidFill>
                  <a:schemeClr val="bg1"/>
                </a:solidFill>
                <a:latin typeface="微软雅黑" pitchFamily="34" charset="-122"/>
                <a:ea typeface="微软雅黑" pitchFamily="34" charset="-122"/>
              </a:rPr>
              <a:t>系统流程图</a:t>
            </a:r>
          </a:p>
        </p:txBody>
      </p:sp>
      <p:sp>
        <p:nvSpPr>
          <p:cNvPr id="3" name="圆角矩形 2"/>
          <p:cNvSpPr/>
          <p:nvPr/>
        </p:nvSpPr>
        <p:spPr>
          <a:xfrm>
            <a:off x="104775" y="6340475"/>
            <a:ext cx="2509838" cy="4318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a:solidFill>
                  <a:schemeClr val="tx1"/>
                </a:solidFill>
              </a:rPr>
              <a:t>先进先出仓库进销存</a:t>
            </a:r>
          </a:p>
        </p:txBody>
      </p:sp>
      <p:grpSp>
        <p:nvGrpSpPr>
          <p:cNvPr id="4" name="组合 3"/>
          <p:cNvGrpSpPr>
            <a:grpSpLocks/>
          </p:cNvGrpSpPr>
          <p:nvPr/>
        </p:nvGrpSpPr>
        <p:grpSpPr bwMode="auto">
          <a:xfrm>
            <a:off x="176213" y="285750"/>
            <a:ext cx="8815387" cy="6375400"/>
            <a:chOff x="45" y="1243"/>
            <a:chExt cx="14825" cy="10420"/>
          </a:xfrm>
        </p:grpSpPr>
        <p:sp>
          <p:nvSpPr>
            <p:cNvPr id="32777" name="内容占位符 2"/>
            <p:cNvSpPr>
              <a:spLocks noChangeArrowheads="1"/>
            </p:cNvSpPr>
            <p:nvPr/>
          </p:nvSpPr>
          <p:spPr bwMode="auto">
            <a:xfrm>
              <a:off x="2130" y="3405"/>
              <a:ext cx="12740" cy="8258"/>
            </a:xfrm>
            <a:prstGeom prst="rect">
              <a:avLst/>
            </a:prstGeom>
            <a:noFill/>
            <a:ln w="9525">
              <a:noFill/>
              <a:miter lim="800000"/>
              <a:headEnd/>
              <a:tailEnd/>
            </a:ln>
          </p:spPr>
          <p:txBody>
            <a:bodyPr/>
            <a:lstStyle/>
            <a:p>
              <a:pPr marL="0" lvl="1">
                <a:spcBef>
                  <a:spcPct val="20000"/>
                </a:spcBef>
              </a:pPr>
              <a:endParaRPr lang="zh-CN" altLang="en-US" sz="1500">
                <a:latin typeface="微软雅黑" pitchFamily="34" charset="-122"/>
                <a:ea typeface="微软雅黑" pitchFamily="34" charset="-122"/>
              </a:endParaRPr>
            </a:p>
          </p:txBody>
        </p:sp>
        <p:sp>
          <p:nvSpPr>
            <p:cNvPr id="5" name="TextBox 146"/>
            <p:cNvSpPr txBox="1">
              <a:spLocks noChangeArrowheads="1"/>
            </p:cNvSpPr>
            <p:nvPr/>
          </p:nvSpPr>
          <p:spPr bwMode="auto">
            <a:xfrm>
              <a:off x="5681" y="5337"/>
              <a:ext cx="1260" cy="654"/>
            </a:xfrm>
            <a:prstGeom prst="rect">
              <a:avLst/>
            </a:prstGeom>
            <a:solidFill>
              <a:schemeClr val="bg1"/>
            </a:solidFill>
            <a:ln w="19050">
              <a:solidFill>
                <a:srgbClr val="FF0000"/>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000" b="1" noProof="1" smtClean="0">
                  <a:latin typeface="微软雅黑" panose="020B0503020204020204" pitchFamily="34" charset="-122"/>
                  <a:ea typeface="微软雅黑" panose="020B0503020204020204" pitchFamily="34" charset="-122"/>
                </a:rPr>
                <a:t>仓库作业</a:t>
              </a:r>
              <a:endParaRPr lang="en-US" altLang="zh-CN" sz="1000" b="1" noProof="1" smtClean="0">
                <a:latin typeface="微软雅黑" panose="020B0503020204020204" pitchFamily="34" charset="-122"/>
                <a:ea typeface="微软雅黑" panose="020B0503020204020204" pitchFamily="34" charset="-122"/>
              </a:endParaRPr>
            </a:p>
            <a:p>
              <a:pPr algn="ctr">
                <a:defRPr/>
              </a:pPr>
              <a:r>
                <a:rPr lang="zh-CN" altLang="en-US" sz="1000" b="1" noProof="1" smtClean="0">
                  <a:latin typeface="微软雅黑" panose="020B0503020204020204" pitchFamily="34" charset="-122"/>
                  <a:ea typeface="微软雅黑" panose="020B0503020204020204" pitchFamily="34" charset="-122"/>
                </a:rPr>
                <a:t>驱动</a:t>
              </a:r>
            </a:p>
          </p:txBody>
        </p:sp>
        <p:pic>
          <p:nvPicPr>
            <p:cNvPr id="32779" name="Picture 8" descr="Woa09"/>
            <p:cNvPicPr>
              <a:picLocks noChangeAspect="1"/>
            </p:cNvPicPr>
            <p:nvPr/>
          </p:nvPicPr>
          <p:blipFill>
            <a:blip r:embed="rId3"/>
            <a:srcRect/>
            <a:stretch>
              <a:fillRect/>
            </a:stretch>
          </p:blipFill>
          <p:spPr bwMode="auto">
            <a:xfrm>
              <a:off x="1081" y="3668"/>
              <a:ext cx="1182" cy="907"/>
            </a:xfrm>
            <a:prstGeom prst="rect">
              <a:avLst/>
            </a:prstGeom>
            <a:noFill/>
            <a:ln w="9525">
              <a:noFill/>
              <a:miter lim="800000"/>
              <a:headEnd/>
              <a:tailEnd/>
            </a:ln>
          </p:spPr>
        </p:pic>
        <p:sp>
          <p:nvSpPr>
            <p:cNvPr id="32780" name="Freeform 376"/>
            <p:cNvSpPr>
              <a:spLocks/>
            </p:cNvSpPr>
            <p:nvPr/>
          </p:nvSpPr>
          <p:spPr bwMode="auto">
            <a:xfrm rot="7279113" flipV="1">
              <a:off x="4584" y="4784"/>
              <a:ext cx="365" cy="287"/>
            </a:xfrm>
            <a:custGeom>
              <a:avLst/>
              <a:gdLst>
                <a:gd name="T0" fmla="*/ 0 w 141"/>
                <a:gd name="T1" fmla="*/ 0 h 124"/>
                <a:gd name="T2" fmla="*/ 30034 w 141"/>
                <a:gd name="T3" fmla="*/ 3465879 h 124"/>
                <a:gd name="T4" fmla="*/ 67106 w 141"/>
                <a:gd name="T5" fmla="*/ 3465879 h 124"/>
                <a:gd name="T6" fmla="*/ 96751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2781" name="Freeform 377"/>
            <p:cNvSpPr>
              <a:spLocks/>
            </p:cNvSpPr>
            <p:nvPr/>
          </p:nvSpPr>
          <p:spPr bwMode="auto">
            <a:xfrm rot="7279113" flipV="1">
              <a:off x="4802" y="5355"/>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2782" name="Freeform 378"/>
            <p:cNvSpPr>
              <a:spLocks/>
            </p:cNvSpPr>
            <p:nvPr/>
          </p:nvSpPr>
          <p:spPr bwMode="auto">
            <a:xfrm rot="7279113" flipV="1">
              <a:off x="4802" y="5355"/>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83" name="Freeform 379"/>
            <p:cNvSpPr>
              <a:spLocks/>
            </p:cNvSpPr>
            <p:nvPr/>
          </p:nvSpPr>
          <p:spPr bwMode="auto">
            <a:xfrm rot="7279113" flipV="1">
              <a:off x="4810" y="535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2784" name="Freeform 380"/>
            <p:cNvSpPr>
              <a:spLocks/>
            </p:cNvSpPr>
            <p:nvPr/>
          </p:nvSpPr>
          <p:spPr bwMode="auto">
            <a:xfrm rot="7279113" flipV="1">
              <a:off x="4810" y="535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85" name="Freeform 381"/>
            <p:cNvSpPr>
              <a:spLocks/>
            </p:cNvSpPr>
            <p:nvPr/>
          </p:nvSpPr>
          <p:spPr bwMode="auto">
            <a:xfrm rot="7279113" flipV="1">
              <a:off x="4783" y="5322"/>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2786" name="Freeform 382"/>
            <p:cNvSpPr>
              <a:spLocks/>
            </p:cNvSpPr>
            <p:nvPr/>
          </p:nvSpPr>
          <p:spPr bwMode="auto">
            <a:xfrm rot="7279113" flipV="1">
              <a:off x="4783" y="5322"/>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87" name="Freeform 383"/>
            <p:cNvSpPr>
              <a:spLocks/>
            </p:cNvSpPr>
            <p:nvPr/>
          </p:nvSpPr>
          <p:spPr bwMode="auto">
            <a:xfrm rot="7279113" flipV="1">
              <a:off x="4828" y="5111"/>
              <a:ext cx="21" cy="63"/>
            </a:xfrm>
            <a:custGeom>
              <a:avLst/>
              <a:gdLst>
                <a:gd name="T0" fmla="*/ 0 w 8"/>
                <a:gd name="T1" fmla="*/ 773575 h 27"/>
                <a:gd name="T2" fmla="*/ 3279 w 8"/>
                <a:gd name="T3" fmla="*/ 829215 h 27"/>
                <a:gd name="T4" fmla="*/ 7374 w 8"/>
                <a:gd name="T5" fmla="*/ 773575 h 27"/>
                <a:gd name="T6" fmla="*/ 4100 w 8"/>
                <a:gd name="T7" fmla="*/ 5 h 27"/>
                <a:gd name="T8" fmla="*/ 3279 w 8"/>
                <a:gd name="T9" fmla="*/ 0 h 27"/>
                <a:gd name="T10" fmla="*/ 2908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2788" name="Freeform 385"/>
            <p:cNvSpPr>
              <a:spLocks/>
            </p:cNvSpPr>
            <p:nvPr/>
          </p:nvSpPr>
          <p:spPr bwMode="auto">
            <a:xfrm rot="7279113" flipV="1">
              <a:off x="5132" y="5259"/>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2789" name="Freeform 386"/>
            <p:cNvSpPr>
              <a:spLocks/>
            </p:cNvSpPr>
            <p:nvPr/>
          </p:nvSpPr>
          <p:spPr bwMode="auto">
            <a:xfrm rot="7279113" flipV="1">
              <a:off x="5132" y="5259"/>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90" name="Freeform 387"/>
            <p:cNvSpPr>
              <a:spLocks/>
            </p:cNvSpPr>
            <p:nvPr/>
          </p:nvSpPr>
          <p:spPr bwMode="auto">
            <a:xfrm rot="7279113" flipV="1">
              <a:off x="5123" y="5251"/>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2791" name="Freeform 388"/>
            <p:cNvSpPr>
              <a:spLocks/>
            </p:cNvSpPr>
            <p:nvPr/>
          </p:nvSpPr>
          <p:spPr bwMode="auto">
            <a:xfrm rot="7279113" flipV="1">
              <a:off x="5123" y="5251"/>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92" name="Freeform 389"/>
            <p:cNvSpPr>
              <a:spLocks/>
            </p:cNvSpPr>
            <p:nvPr/>
          </p:nvSpPr>
          <p:spPr bwMode="auto">
            <a:xfrm rot="7279113" flipV="1">
              <a:off x="5019" y="5447"/>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2793" name="Freeform 390"/>
            <p:cNvSpPr>
              <a:spLocks/>
            </p:cNvSpPr>
            <p:nvPr/>
          </p:nvSpPr>
          <p:spPr bwMode="auto">
            <a:xfrm rot="7279113" flipV="1">
              <a:off x="5021" y="5446"/>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94" name="Freeform 391"/>
            <p:cNvSpPr>
              <a:spLocks/>
            </p:cNvSpPr>
            <p:nvPr/>
          </p:nvSpPr>
          <p:spPr bwMode="auto">
            <a:xfrm rot="7279113" flipV="1">
              <a:off x="5015" y="5428"/>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2795" name="Freeform 392"/>
            <p:cNvSpPr>
              <a:spLocks/>
            </p:cNvSpPr>
            <p:nvPr/>
          </p:nvSpPr>
          <p:spPr bwMode="auto">
            <a:xfrm rot="7279113" flipV="1">
              <a:off x="5014" y="5428"/>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96" name="Freeform 393"/>
            <p:cNvSpPr>
              <a:spLocks/>
            </p:cNvSpPr>
            <p:nvPr/>
          </p:nvSpPr>
          <p:spPr bwMode="auto">
            <a:xfrm rot="7279113" flipV="1">
              <a:off x="4972" y="5080"/>
              <a:ext cx="242" cy="588"/>
            </a:xfrm>
            <a:custGeom>
              <a:avLst/>
              <a:gdLst>
                <a:gd name="T0" fmla="*/ 6542 w 93"/>
                <a:gd name="T1" fmla="*/ 0 h 254"/>
                <a:gd name="T2" fmla="*/ 2256 w 93"/>
                <a:gd name="T3" fmla="*/ 492726 h 254"/>
                <a:gd name="T4" fmla="*/ 0 w 93"/>
                <a:gd name="T5" fmla="*/ 959477 h 254"/>
                <a:gd name="T6" fmla="*/ 0 w 93"/>
                <a:gd name="T7" fmla="*/ 2896644 h 254"/>
                <a:gd name="T8" fmla="*/ 6542 w 93"/>
                <a:gd name="T9" fmla="*/ 3362039 h 254"/>
                <a:gd name="T10" fmla="*/ 10008 w 93"/>
                <a:gd name="T11" fmla="*/ 3832441 h 254"/>
                <a:gd name="T12" fmla="*/ 13401 w 93"/>
                <a:gd name="T13" fmla="*/ 4326405 h 254"/>
                <a:gd name="T14" fmla="*/ 15308 w 93"/>
                <a:gd name="T15" fmla="*/ 4837754 h 254"/>
                <a:gd name="T16" fmla="*/ 13401 w 93"/>
                <a:gd name="T17" fmla="*/ 5326299 h 254"/>
                <a:gd name="T18" fmla="*/ 12378 w 93"/>
                <a:gd name="T19" fmla="*/ 5813807 h 254"/>
                <a:gd name="T20" fmla="*/ 12378 w 93"/>
                <a:gd name="T21" fmla="*/ 6556580 h 254"/>
                <a:gd name="T22" fmla="*/ 13401 w 93"/>
                <a:gd name="T23" fmla="*/ 6663532 h 254"/>
                <a:gd name="T24" fmla="*/ 15308 w 93"/>
                <a:gd name="T25" fmla="*/ 6773932 h 254"/>
                <a:gd name="T26" fmla="*/ 17983 w 93"/>
                <a:gd name="T27" fmla="*/ 6773932 h 254"/>
                <a:gd name="T28" fmla="*/ 49722 w 93"/>
                <a:gd name="T29" fmla="*/ 6773932 h 254"/>
                <a:gd name="T30" fmla="*/ 51996 w 93"/>
                <a:gd name="T31" fmla="*/ 6773932 h 254"/>
                <a:gd name="T32" fmla="*/ 53805 w 93"/>
                <a:gd name="T33" fmla="*/ 6663532 h 254"/>
                <a:gd name="T34" fmla="*/ 54765 w 93"/>
                <a:gd name="T35" fmla="*/ 6556580 h 254"/>
                <a:gd name="T36" fmla="*/ 54765 w 93"/>
                <a:gd name="T37" fmla="*/ 5813807 h 254"/>
                <a:gd name="T38" fmla="*/ 52077 w 93"/>
                <a:gd name="T39" fmla="*/ 5326299 h 254"/>
                <a:gd name="T40" fmla="*/ 52077 w 93"/>
                <a:gd name="T41" fmla="*/ 4837754 h 254"/>
                <a:gd name="T42" fmla="*/ 53805 w 93"/>
                <a:gd name="T43" fmla="*/ 4326405 h 254"/>
                <a:gd name="T44" fmla="*/ 57325 w 93"/>
                <a:gd name="T45" fmla="*/ 3832441 h 254"/>
                <a:gd name="T46" fmla="*/ 61497 w 93"/>
                <a:gd name="T47" fmla="*/ 3362039 h 254"/>
                <a:gd name="T48" fmla="*/ 67713 w 93"/>
                <a:gd name="T49" fmla="*/ 2896644 h 254"/>
                <a:gd name="T50" fmla="*/ 67713 w 93"/>
                <a:gd name="T51" fmla="*/ 959477 h 254"/>
                <a:gd name="T52" fmla="*/ 64291 w 93"/>
                <a:gd name="T53" fmla="*/ 492726 h 254"/>
                <a:gd name="T54" fmla="*/ 61497 w 93"/>
                <a:gd name="T55" fmla="*/ 0 h 254"/>
                <a:gd name="T56" fmla="*/ 6542 w 93"/>
                <a:gd name="T57" fmla="*/ 0 h 254"/>
                <a:gd name="T58" fmla="*/ 6542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2797" name="Freeform 394"/>
            <p:cNvSpPr>
              <a:spLocks/>
            </p:cNvSpPr>
            <p:nvPr/>
          </p:nvSpPr>
          <p:spPr bwMode="auto">
            <a:xfrm rot="7279113" flipV="1">
              <a:off x="4972" y="5080"/>
              <a:ext cx="242" cy="588"/>
            </a:xfrm>
            <a:custGeom>
              <a:avLst/>
              <a:gdLst>
                <a:gd name="T0" fmla="*/ 6542 w 93"/>
                <a:gd name="T1" fmla="*/ 0 h 254"/>
                <a:gd name="T2" fmla="*/ 2797 w 93"/>
                <a:gd name="T3" fmla="*/ 492726 h 254"/>
                <a:gd name="T4" fmla="*/ 0 w 93"/>
                <a:gd name="T5" fmla="*/ 959477 h 254"/>
                <a:gd name="T6" fmla="*/ 0 w 93"/>
                <a:gd name="T7" fmla="*/ 2896644 h 254"/>
                <a:gd name="T8" fmla="*/ 6542 w 93"/>
                <a:gd name="T9" fmla="*/ 3362039 h 254"/>
                <a:gd name="T10" fmla="*/ 10008 w 93"/>
                <a:gd name="T11" fmla="*/ 3832441 h 254"/>
                <a:gd name="T12" fmla="*/ 13401 w 93"/>
                <a:gd name="T13" fmla="*/ 4326405 h 254"/>
                <a:gd name="T14" fmla="*/ 15308 w 93"/>
                <a:gd name="T15" fmla="*/ 4837754 h 254"/>
                <a:gd name="T16" fmla="*/ 13401 w 93"/>
                <a:gd name="T17" fmla="*/ 5326299 h 254"/>
                <a:gd name="T18" fmla="*/ 12378 w 93"/>
                <a:gd name="T19" fmla="*/ 5813807 h 254"/>
                <a:gd name="T20" fmla="*/ 12378 w 93"/>
                <a:gd name="T21" fmla="*/ 6556580 h 254"/>
                <a:gd name="T22" fmla="*/ 13401 w 93"/>
                <a:gd name="T23" fmla="*/ 6663532 h 254"/>
                <a:gd name="T24" fmla="*/ 15308 w 93"/>
                <a:gd name="T25" fmla="*/ 6773932 h 254"/>
                <a:gd name="T26" fmla="*/ 17983 w 93"/>
                <a:gd name="T27" fmla="*/ 6773932 h 254"/>
                <a:gd name="T28" fmla="*/ 49722 w 93"/>
                <a:gd name="T29" fmla="*/ 6773932 h 254"/>
                <a:gd name="T30" fmla="*/ 51996 w 93"/>
                <a:gd name="T31" fmla="*/ 6773932 h 254"/>
                <a:gd name="T32" fmla="*/ 53805 w 93"/>
                <a:gd name="T33" fmla="*/ 6663532 h 254"/>
                <a:gd name="T34" fmla="*/ 54765 w 93"/>
                <a:gd name="T35" fmla="*/ 6556580 h 254"/>
                <a:gd name="T36" fmla="*/ 54765 w 93"/>
                <a:gd name="T37" fmla="*/ 5813807 h 254"/>
                <a:gd name="T38" fmla="*/ 52077 w 93"/>
                <a:gd name="T39" fmla="*/ 5326299 h 254"/>
                <a:gd name="T40" fmla="*/ 52077 w 93"/>
                <a:gd name="T41" fmla="*/ 4837754 h 254"/>
                <a:gd name="T42" fmla="*/ 53805 w 93"/>
                <a:gd name="T43" fmla="*/ 4326405 h 254"/>
                <a:gd name="T44" fmla="*/ 57325 w 93"/>
                <a:gd name="T45" fmla="*/ 3832441 h 254"/>
                <a:gd name="T46" fmla="*/ 61497 w 93"/>
                <a:gd name="T47" fmla="*/ 3362039 h 254"/>
                <a:gd name="T48" fmla="*/ 67713 w 93"/>
                <a:gd name="T49" fmla="*/ 2896644 h 254"/>
                <a:gd name="T50" fmla="*/ 67713 w 93"/>
                <a:gd name="T51" fmla="*/ 959477 h 254"/>
                <a:gd name="T52" fmla="*/ 64291 w 93"/>
                <a:gd name="T53" fmla="*/ 492726 h 254"/>
                <a:gd name="T54" fmla="*/ 61497 w 93"/>
                <a:gd name="T55" fmla="*/ 0 h 254"/>
                <a:gd name="T56" fmla="*/ 6542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798" name="Line 395"/>
            <p:cNvSpPr>
              <a:spLocks noChangeShapeType="1"/>
            </p:cNvSpPr>
            <p:nvPr/>
          </p:nvSpPr>
          <p:spPr bwMode="auto">
            <a:xfrm rot="7279113" flipH="1" flipV="1">
              <a:off x="4922" y="5121"/>
              <a:ext cx="2" cy="64"/>
            </a:xfrm>
            <a:prstGeom prst="line">
              <a:avLst/>
            </a:prstGeom>
            <a:noFill/>
            <a:ln w="11113" cap="rnd">
              <a:solidFill>
                <a:srgbClr val="000000"/>
              </a:solidFill>
              <a:round/>
              <a:headEnd/>
              <a:tailEnd/>
            </a:ln>
          </p:spPr>
          <p:txBody>
            <a:bodyPr/>
            <a:lstStyle/>
            <a:p>
              <a:endParaRPr lang="zh-CN" altLang="en-US"/>
            </a:p>
          </p:txBody>
        </p:sp>
        <p:sp>
          <p:nvSpPr>
            <p:cNvPr id="32799" name="Line 396"/>
            <p:cNvSpPr>
              <a:spLocks noChangeShapeType="1"/>
            </p:cNvSpPr>
            <p:nvPr/>
          </p:nvSpPr>
          <p:spPr bwMode="auto">
            <a:xfrm rot="7279113" flipV="1">
              <a:off x="4815" y="5297"/>
              <a:ext cx="4" cy="64"/>
            </a:xfrm>
            <a:prstGeom prst="line">
              <a:avLst/>
            </a:prstGeom>
            <a:noFill/>
            <a:ln w="11113" cap="rnd">
              <a:solidFill>
                <a:srgbClr val="000000"/>
              </a:solidFill>
              <a:round/>
              <a:headEnd/>
              <a:tailEnd/>
            </a:ln>
          </p:spPr>
          <p:txBody>
            <a:bodyPr/>
            <a:lstStyle/>
            <a:p>
              <a:endParaRPr lang="zh-CN" altLang="en-US"/>
            </a:p>
          </p:txBody>
        </p:sp>
        <p:sp>
          <p:nvSpPr>
            <p:cNvPr id="32800" name="Freeform 397"/>
            <p:cNvSpPr>
              <a:spLocks/>
            </p:cNvSpPr>
            <p:nvPr/>
          </p:nvSpPr>
          <p:spPr bwMode="auto">
            <a:xfrm rot="7279113" flipV="1">
              <a:off x="4732" y="5207"/>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2801" name="Freeform 398"/>
            <p:cNvSpPr>
              <a:spLocks/>
            </p:cNvSpPr>
            <p:nvPr/>
          </p:nvSpPr>
          <p:spPr bwMode="auto">
            <a:xfrm rot="7279113" flipV="1">
              <a:off x="4732" y="5207"/>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02" name="Freeform 399"/>
            <p:cNvSpPr>
              <a:spLocks/>
            </p:cNvSpPr>
            <p:nvPr/>
          </p:nvSpPr>
          <p:spPr bwMode="auto">
            <a:xfrm rot="7279113" flipV="1">
              <a:off x="5166" y="5341"/>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2803" name="Freeform 400"/>
            <p:cNvSpPr>
              <a:spLocks/>
            </p:cNvSpPr>
            <p:nvPr/>
          </p:nvSpPr>
          <p:spPr bwMode="auto">
            <a:xfrm rot="7279113" flipV="1">
              <a:off x="5166" y="5341"/>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04" name="Freeform 401"/>
            <p:cNvSpPr>
              <a:spLocks/>
            </p:cNvSpPr>
            <p:nvPr/>
          </p:nvSpPr>
          <p:spPr bwMode="auto">
            <a:xfrm rot="7279113" flipV="1">
              <a:off x="5275" y="5443"/>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05" name="Freeform 402"/>
            <p:cNvSpPr>
              <a:spLocks/>
            </p:cNvSpPr>
            <p:nvPr/>
          </p:nvSpPr>
          <p:spPr bwMode="auto">
            <a:xfrm rot="7279113" flipV="1">
              <a:off x="5275" y="5443"/>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06" name="Freeform 403"/>
            <p:cNvSpPr>
              <a:spLocks/>
            </p:cNvSpPr>
            <p:nvPr/>
          </p:nvSpPr>
          <p:spPr bwMode="auto">
            <a:xfrm rot="7279113" flipV="1">
              <a:off x="5258" y="5476"/>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07" name="Freeform 404"/>
            <p:cNvSpPr>
              <a:spLocks/>
            </p:cNvSpPr>
            <p:nvPr/>
          </p:nvSpPr>
          <p:spPr bwMode="auto">
            <a:xfrm rot="7279113" flipV="1">
              <a:off x="5258" y="5476"/>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08" name="Freeform 405"/>
            <p:cNvSpPr>
              <a:spLocks/>
            </p:cNvSpPr>
            <p:nvPr/>
          </p:nvSpPr>
          <p:spPr bwMode="auto">
            <a:xfrm rot="7279113" flipV="1">
              <a:off x="5240" y="5504"/>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09" name="Freeform 406"/>
            <p:cNvSpPr>
              <a:spLocks/>
            </p:cNvSpPr>
            <p:nvPr/>
          </p:nvSpPr>
          <p:spPr bwMode="auto">
            <a:xfrm rot="7279113" flipV="1">
              <a:off x="5240" y="5504"/>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10" name="Freeform 407"/>
            <p:cNvSpPr>
              <a:spLocks/>
            </p:cNvSpPr>
            <p:nvPr/>
          </p:nvSpPr>
          <p:spPr bwMode="auto">
            <a:xfrm rot="7279113" flipV="1">
              <a:off x="5252" y="5428"/>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11" name="Freeform 408"/>
            <p:cNvSpPr>
              <a:spLocks/>
            </p:cNvSpPr>
            <p:nvPr/>
          </p:nvSpPr>
          <p:spPr bwMode="auto">
            <a:xfrm rot="7279113" flipV="1">
              <a:off x="5252" y="5428"/>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12" name="Freeform 409"/>
            <p:cNvSpPr>
              <a:spLocks/>
            </p:cNvSpPr>
            <p:nvPr/>
          </p:nvSpPr>
          <p:spPr bwMode="auto">
            <a:xfrm rot="7279113" flipV="1">
              <a:off x="5234" y="5461"/>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13" name="Freeform 410"/>
            <p:cNvSpPr>
              <a:spLocks/>
            </p:cNvSpPr>
            <p:nvPr/>
          </p:nvSpPr>
          <p:spPr bwMode="auto">
            <a:xfrm rot="7279113" flipV="1">
              <a:off x="5234" y="5461"/>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14" name="Freeform 411"/>
            <p:cNvSpPr>
              <a:spLocks/>
            </p:cNvSpPr>
            <p:nvPr/>
          </p:nvSpPr>
          <p:spPr bwMode="auto">
            <a:xfrm rot="7279113" flipV="1">
              <a:off x="5217" y="5489"/>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15" name="Freeform 412"/>
            <p:cNvSpPr>
              <a:spLocks/>
            </p:cNvSpPr>
            <p:nvPr/>
          </p:nvSpPr>
          <p:spPr bwMode="auto">
            <a:xfrm rot="7279113" flipV="1">
              <a:off x="5217" y="5489"/>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16" name="Freeform 413"/>
            <p:cNvSpPr>
              <a:spLocks/>
            </p:cNvSpPr>
            <p:nvPr/>
          </p:nvSpPr>
          <p:spPr bwMode="auto">
            <a:xfrm rot="7279113" flipV="1">
              <a:off x="5227" y="5414"/>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817" name="Freeform 414"/>
            <p:cNvSpPr>
              <a:spLocks/>
            </p:cNvSpPr>
            <p:nvPr/>
          </p:nvSpPr>
          <p:spPr bwMode="auto">
            <a:xfrm rot="7279113" flipV="1">
              <a:off x="5227" y="5414"/>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18" name="Freeform 415"/>
            <p:cNvSpPr>
              <a:spLocks/>
            </p:cNvSpPr>
            <p:nvPr/>
          </p:nvSpPr>
          <p:spPr bwMode="auto">
            <a:xfrm rot="7279113" flipV="1">
              <a:off x="5209" y="5446"/>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819" name="Freeform 416"/>
            <p:cNvSpPr>
              <a:spLocks/>
            </p:cNvSpPr>
            <p:nvPr/>
          </p:nvSpPr>
          <p:spPr bwMode="auto">
            <a:xfrm rot="7279113" flipV="1">
              <a:off x="5209" y="5446"/>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20" name="Freeform 417"/>
            <p:cNvSpPr>
              <a:spLocks/>
            </p:cNvSpPr>
            <p:nvPr/>
          </p:nvSpPr>
          <p:spPr bwMode="auto">
            <a:xfrm rot="7279113" flipV="1">
              <a:off x="5192" y="5475"/>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821" name="Freeform 418"/>
            <p:cNvSpPr>
              <a:spLocks/>
            </p:cNvSpPr>
            <p:nvPr/>
          </p:nvSpPr>
          <p:spPr bwMode="auto">
            <a:xfrm rot="7279113" flipV="1">
              <a:off x="5192" y="5475"/>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22" name="Freeform 419"/>
            <p:cNvSpPr>
              <a:spLocks/>
            </p:cNvSpPr>
            <p:nvPr/>
          </p:nvSpPr>
          <p:spPr bwMode="auto">
            <a:xfrm rot="7279113" flipV="1">
              <a:off x="5201" y="539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823" name="Freeform 420"/>
            <p:cNvSpPr>
              <a:spLocks/>
            </p:cNvSpPr>
            <p:nvPr/>
          </p:nvSpPr>
          <p:spPr bwMode="auto">
            <a:xfrm rot="7279113" flipV="1">
              <a:off x="5201" y="539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24" name="Freeform 421"/>
            <p:cNvSpPr>
              <a:spLocks/>
            </p:cNvSpPr>
            <p:nvPr/>
          </p:nvSpPr>
          <p:spPr bwMode="auto">
            <a:xfrm rot="7279113" flipV="1">
              <a:off x="5183" y="5431"/>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825" name="Freeform 422"/>
            <p:cNvSpPr>
              <a:spLocks/>
            </p:cNvSpPr>
            <p:nvPr/>
          </p:nvSpPr>
          <p:spPr bwMode="auto">
            <a:xfrm rot="7279113" flipV="1">
              <a:off x="5183" y="5431"/>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26" name="Freeform 423"/>
            <p:cNvSpPr>
              <a:spLocks/>
            </p:cNvSpPr>
            <p:nvPr/>
          </p:nvSpPr>
          <p:spPr bwMode="auto">
            <a:xfrm rot="7279113" flipV="1">
              <a:off x="5166" y="5460"/>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827" name="Freeform 424"/>
            <p:cNvSpPr>
              <a:spLocks/>
            </p:cNvSpPr>
            <p:nvPr/>
          </p:nvSpPr>
          <p:spPr bwMode="auto">
            <a:xfrm rot="7279113" flipV="1">
              <a:off x="5166" y="5460"/>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28" name="Freeform 425"/>
            <p:cNvSpPr>
              <a:spLocks/>
            </p:cNvSpPr>
            <p:nvPr/>
          </p:nvSpPr>
          <p:spPr bwMode="auto">
            <a:xfrm rot="7279113" flipV="1">
              <a:off x="5135" y="5432"/>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2829" name="Freeform 426"/>
            <p:cNvSpPr>
              <a:spLocks/>
            </p:cNvSpPr>
            <p:nvPr/>
          </p:nvSpPr>
          <p:spPr bwMode="auto">
            <a:xfrm rot="7279113" flipV="1">
              <a:off x="5135" y="5432"/>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30" name="Freeform 427"/>
            <p:cNvSpPr>
              <a:spLocks/>
            </p:cNvSpPr>
            <p:nvPr/>
          </p:nvSpPr>
          <p:spPr bwMode="auto">
            <a:xfrm rot="7279113" flipV="1">
              <a:off x="5163" y="5390"/>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2831" name="Freeform 428"/>
            <p:cNvSpPr>
              <a:spLocks/>
            </p:cNvSpPr>
            <p:nvPr/>
          </p:nvSpPr>
          <p:spPr bwMode="auto">
            <a:xfrm rot="7279113" flipV="1">
              <a:off x="5163" y="5390"/>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32" name="Freeform 429"/>
            <p:cNvSpPr>
              <a:spLocks/>
            </p:cNvSpPr>
            <p:nvPr/>
          </p:nvSpPr>
          <p:spPr bwMode="auto">
            <a:xfrm rot="7279113" flipV="1">
              <a:off x="5154" y="536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2833" name="Freeform 430"/>
            <p:cNvSpPr>
              <a:spLocks/>
            </p:cNvSpPr>
            <p:nvPr/>
          </p:nvSpPr>
          <p:spPr bwMode="auto">
            <a:xfrm rot="7279113" flipV="1">
              <a:off x="5154" y="536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34" name="Freeform 431"/>
            <p:cNvSpPr>
              <a:spLocks/>
            </p:cNvSpPr>
            <p:nvPr/>
          </p:nvSpPr>
          <p:spPr bwMode="auto">
            <a:xfrm rot="7279113" flipV="1">
              <a:off x="5140" y="538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835" name="Freeform 432"/>
            <p:cNvSpPr>
              <a:spLocks/>
            </p:cNvSpPr>
            <p:nvPr/>
          </p:nvSpPr>
          <p:spPr bwMode="auto">
            <a:xfrm rot="7279113" flipV="1">
              <a:off x="5140" y="538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36" name="Freeform 433"/>
            <p:cNvSpPr>
              <a:spLocks/>
            </p:cNvSpPr>
            <p:nvPr/>
          </p:nvSpPr>
          <p:spPr bwMode="auto">
            <a:xfrm rot="7279113" flipV="1">
              <a:off x="5126" y="5407"/>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837" name="Freeform 434"/>
            <p:cNvSpPr>
              <a:spLocks/>
            </p:cNvSpPr>
            <p:nvPr/>
          </p:nvSpPr>
          <p:spPr bwMode="auto">
            <a:xfrm rot="7279113" flipV="1">
              <a:off x="5126" y="5407"/>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38" name="Freeform 435"/>
            <p:cNvSpPr>
              <a:spLocks/>
            </p:cNvSpPr>
            <p:nvPr/>
          </p:nvSpPr>
          <p:spPr bwMode="auto">
            <a:xfrm rot="7279113" flipV="1">
              <a:off x="5113" y="5429"/>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839" name="Freeform 436"/>
            <p:cNvSpPr>
              <a:spLocks/>
            </p:cNvSpPr>
            <p:nvPr/>
          </p:nvSpPr>
          <p:spPr bwMode="auto">
            <a:xfrm rot="7279113" flipV="1">
              <a:off x="5113" y="5429"/>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40" name="Freeform 437"/>
            <p:cNvSpPr>
              <a:spLocks/>
            </p:cNvSpPr>
            <p:nvPr/>
          </p:nvSpPr>
          <p:spPr bwMode="auto">
            <a:xfrm rot="7279113" flipV="1">
              <a:off x="4885" y="5193"/>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2841" name="Freeform 438"/>
            <p:cNvSpPr>
              <a:spLocks/>
            </p:cNvSpPr>
            <p:nvPr/>
          </p:nvSpPr>
          <p:spPr bwMode="auto">
            <a:xfrm rot="7279113" flipV="1">
              <a:off x="4885" y="5193"/>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42" name="Freeform 439"/>
            <p:cNvSpPr>
              <a:spLocks/>
            </p:cNvSpPr>
            <p:nvPr/>
          </p:nvSpPr>
          <p:spPr bwMode="auto">
            <a:xfrm rot="7279113" flipV="1">
              <a:off x="4905" y="5224"/>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2843" name="Freeform 440"/>
            <p:cNvSpPr>
              <a:spLocks/>
            </p:cNvSpPr>
            <p:nvPr/>
          </p:nvSpPr>
          <p:spPr bwMode="auto">
            <a:xfrm rot="7279113" flipV="1">
              <a:off x="4905" y="5224"/>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44" name="Freeform 441"/>
            <p:cNvSpPr>
              <a:spLocks/>
            </p:cNvSpPr>
            <p:nvPr/>
          </p:nvSpPr>
          <p:spPr bwMode="auto">
            <a:xfrm rot="7279113" flipV="1">
              <a:off x="4924" y="5243"/>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2845" name="Rectangle 442"/>
            <p:cNvSpPr>
              <a:spLocks noChangeArrowheads="1"/>
            </p:cNvSpPr>
            <p:nvPr/>
          </p:nvSpPr>
          <p:spPr bwMode="auto">
            <a:xfrm rot="7279113" flipV="1">
              <a:off x="4924" y="5243"/>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2846" name="Freeform 443"/>
            <p:cNvSpPr>
              <a:spLocks/>
            </p:cNvSpPr>
            <p:nvPr/>
          </p:nvSpPr>
          <p:spPr bwMode="auto">
            <a:xfrm rot="7279113" flipV="1">
              <a:off x="4802" y="5355"/>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2847" name="Freeform 444"/>
            <p:cNvSpPr>
              <a:spLocks/>
            </p:cNvSpPr>
            <p:nvPr/>
          </p:nvSpPr>
          <p:spPr bwMode="auto">
            <a:xfrm rot="7279113" flipV="1">
              <a:off x="4802" y="5355"/>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48" name="Freeform 445"/>
            <p:cNvSpPr>
              <a:spLocks/>
            </p:cNvSpPr>
            <p:nvPr/>
          </p:nvSpPr>
          <p:spPr bwMode="auto">
            <a:xfrm rot="7279113" flipV="1">
              <a:off x="4810" y="535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2849" name="Freeform 446"/>
            <p:cNvSpPr>
              <a:spLocks/>
            </p:cNvSpPr>
            <p:nvPr/>
          </p:nvSpPr>
          <p:spPr bwMode="auto">
            <a:xfrm rot="7279113" flipV="1">
              <a:off x="4810" y="5357"/>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50" name="Freeform 447"/>
            <p:cNvSpPr>
              <a:spLocks/>
            </p:cNvSpPr>
            <p:nvPr/>
          </p:nvSpPr>
          <p:spPr bwMode="auto">
            <a:xfrm rot="7279113" flipV="1">
              <a:off x="4783" y="5322"/>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2851" name="Freeform 448"/>
            <p:cNvSpPr>
              <a:spLocks/>
            </p:cNvSpPr>
            <p:nvPr/>
          </p:nvSpPr>
          <p:spPr bwMode="auto">
            <a:xfrm rot="7279113" flipV="1">
              <a:off x="4783" y="5322"/>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52" name="Freeform 451"/>
            <p:cNvSpPr>
              <a:spLocks/>
            </p:cNvSpPr>
            <p:nvPr/>
          </p:nvSpPr>
          <p:spPr bwMode="auto">
            <a:xfrm rot="7279113" flipV="1">
              <a:off x="5132" y="5259"/>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2853" name="Freeform 452"/>
            <p:cNvSpPr>
              <a:spLocks/>
            </p:cNvSpPr>
            <p:nvPr/>
          </p:nvSpPr>
          <p:spPr bwMode="auto">
            <a:xfrm rot="7279113" flipV="1">
              <a:off x="5132" y="5259"/>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54" name="Freeform 453"/>
            <p:cNvSpPr>
              <a:spLocks/>
            </p:cNvSpPr>
            <p:nvPr/>
          </p:nvSpPr>
          <p:spPr bwMode="auto">
            <a:xfrm rot="7279113" flipV="1">
              <a:off x="5123" y="5251"/>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2855" name="Freeform 454"/>
            <p:cNvSpPr>
              <a:spLocks/>
            </p:cNvSpPr>
            <p:nvPr/>
          </p:nvSpPr>
          <p:spPr bwMode="auto">
            <a:xfrm rot="7279113" flipV="1">
              <a:off x="5123" y="5251"/>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56" name="Freeform 455"/>
            <p:cNvSpPr>
              <a:spLocks/>
            </p:cNvSpPr>
            <p:nvPr/>
          </p:nvSpPr>
          <p:spPr bwMode="auto">
            <a:xfrm rot="7279113" flipV="1">
              <a:off x="5019" y="5447"/>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2857" name="Freeform 456"/>
            <p:cNvSpPr>
              <a:spLocks/>
            </p:cNvSpPr>
            <p:nvPr/>
          </p:nvSpPr>
          <p:spPr bwMode="auto">
            <a:xfrm rot="7279113" flipV="1">
              <a:off x="5021" y="5446"/>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58" name="Freeform 457"/>
            <p:cNvSpPr>
              <a:spLocks/>
            </p:cNvSpPr>
            <p:nvPr/>
          </p:nvSpPr>
          <p:spPr bwMode="auto">
            <a:xfrm rot="7279113" flipV="1">
              <a:off x="5015" y="5428"/>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2859" name="Freeform 458"/>
            <p:cNvSpPr>
              <a:spLocks/>
            </p:cNvSpPr>
            <p:nvPr/>
          </p:nvSpPr>
          <p:spPr bwMode="auto">
            <a:xfrm rot="7279113" flipV="1">
              <a:off x="5014" y="5428"/>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60" name="Freeform 459"/>
            <p:cNvSpPr>
              <a:spLocks/>
            </p:cNvSpPr>
            <p:nvPr/>
          </p:nvSpPr>
          <p:spPr bwMode="auto">
            <a:xfrm rot="7279113" flipV="1">
              <a:off x="4972" y="5080"/>
              <a:ext cx="242" cy="588"/>
            </a:xfrm>
            <a:custGeom>
              <a:avLst/>
              <a:gdLst>
                <a:gd name="T0" fmla="*/ 6542 w 93"/>
                <a:gd name="T1" fmla="*/ 0 h 254"/>
                <a:gd name="T2" fmla="*/ 2256 w 93"/>
                <a:gd name="T3" fmla="*/ 492726 h 254"/>
                <a:gd name="T4" fmla="*/ 0 w 93"/>
                <a:gd name="T5" fmla="*/ 959477 h 254"/>
                <a:gd name="T6" fmla="*/ 0 w 93"/>
                <a:gd name="T7" fmla="*/ 2896644 h 254"/>
                <a:gd name="T8" fmla="*/ 6542 w 93"/>
                <a:gd name="T9" fmla="*/ 3362039 h 254"/>
                <a:gd name="T10" fmla="*/ 10008 w 93"/>
                <a:gd name="T11" fmla="*/ 3832441 h 254"/>
                <a:gd name="T12" fmla="*/ 13401 w 93"/>
                <a:gd name="T13" fmla="*/ 4326405 h 254"/>
                <a:gd name="T14" fmla="*/ 15308 w 93"/>
                <a:gd name="T15" fmla="*/ 4837754 h 254"/>
                <a:gd name="T16" fmla="*/ 13401 w 93"/>
                <a:gd name="T17" fmla="*/ 5326299 h 254"/>
                <a:gd name="T18" fmla="*/ 12378 w 93"/>
                <a:gd name="T19" fmla="*/ 5813807 h 254"/>
                <a:gd name="T20" fmla="*/ 12378 w 93"/>
                <a:gd name="T21" fmla="*/ 6556580 h 254"/>
                <a:gd name="T22" fmla="*/ 13401 w 93"/>
                <a:gd name="T23" fmla="*/ 6663532 h 254"/>
                <a:gd name="T24" fmla="*/ 15308 w 93"/>
                <a:gd name="T25" fmla="*/ 6773932 h 254"/>
                <a:gd name="T26" fmla="*/ 17983 w 93"/>
                <a:gd name="T27" fmla="*/ 6773932 h 254"/>
                <a:gd name="T28" fmla="*/ 49722 w 93"/>
                <a:gd name="T29" fmla="*/ 6773932 h 254"/>
                <a:gd name="T30" fmla="*/ 51996 w 93"/>
                <a:gd name="T31" fmla="*/ 6773932 h 254"/>
                <a:gd name="T32" fmla="*/ 53805 w 93"/>
                <a:gd name="T33" fmla="*/ 6663532 h 254"/>
                <a:gd name="T34" fmla="*/ 54765 w 93"/>
                <a:gd name="T35" fmla="*/ 6556580 h 254"/>
                <a:gd name="T36" fmla="*/ 54765 w 93"/>
                <a:gd name="T37" fmla="*/ 5813807 h 254"/>
                <a:gd name="T38" fmla="*/ 52077 w 93"/>
                <a:gd name="T39" fmla="*/ 5326299 h 254"/>
                <a:gd name="T40" fmla="*/ 52077 w 93"/>
                <a:gd name="T41" fmla="*/ 4837754 h 254"/>
                <a:gd name="T42" fmla="*/ 53805 w 93"/>
                <a:gd name="T43" fmla="*/ 4326405 h 254"/>
                <a:gd name="T44" fmla="*/ 57325 w 93"/>
                <a:gd name="T45" fmla="*/ 3832441 h 254"/>
                <a:gd name="T46" fmla="*/ 61497 w 93"/>
                <a:gd name="T47" fmla="*/ 3362039 h 254"/>
                <a:gd name="T48" fmla="*/ 67713 w 93"/>
                <a:gd name="T49" fmla="*/ 2896644 h 254"/>
                <a:gd name="T50" fmla="*/ 67713 w 93"/>
                <a:gd name="T51" fmla="*/ 959477 h 254"/>
                <a:gd name="T52" fmla="*/ 64291 w 93"/>
                <a:gd name="T53" fmla="*/ 492726 h 254"/>
                <a:gd name="T54" fmla="*/ 61497 w 93"/>
                <a:gd name="T55" fmla="*/ 0 h 254"/>
                <a:gd name="T56" fmla="*/ 6542 w 93"/>
                <a:gd name="T57" fmla="*/ 0 h 254"/>
                <a:gd name="T58" fmla="*/ 6542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2861" name="Freeform 460"/>
            <p:cNvSpPr>
              <a:spLocks/>
            </p:cNvSpPr>
            <p:nvPr/>
          </p:nvSpPr>
          <p:spPr bwMode="auto">
            <a:xfrm rot="7279113" flipV="1">
              <a:off x="4972" y="5080"/>
              <a:ext cx="242" cy="588"/>
            </a:xfrm>
            <a:custGeom>
              <a:avLst/>
              <a:gdLst>
                <a:gd name="T0" fmla="*/ 6542 w 93"/>
                <a:gd name="T1" fmla="*/ 0 h 254"/>
                <a:gd name="T2" fmla="*/ 2797 w 93"/>
                <a:gd name="T3" fmla="*/ 492726 h 254"/>
                <a:gd name="T4" fmla="*/ 0 w 93"/>
                <a:gd name="T5" fmla="*/ 959477 h 254"/>
                <a:gd name="T6" fmla="*/ 0 w 93"/>
                <a:gd name="T7" fmla="*/ 2896644 h 254"/>
                <a:gd name="T8" fmla="*/ 6542 w 93"/>
                <a:gd name="T9" fmla="*/ 3362039 h 254"/>
                <a:gd name="T10" fmla="*/ 10008 w 93"/>
                <a:gd name="T11" fmla="*/ 3832441 h 254"/>
                <a:gd name="T12" fmla="*/ 13401 w 93"/>
                <a:gd name="T13" fmla="*/ 4326405 h 254"/>
                <a:gd name="T14" fmla="*/ 15308 w 93"/>
                <a:gd name="T15" fmla="*/ 4837754 h 254"/>
                <a:gd name="T16" fmla="*/ 13401 w 93"/>
                <a:gd name="T17" fmla="*/ 5326299 h 254"/>
                <a:gd name="T18" fmla="*/ 12378 w 93"/>
                <a:gd name="T19" fmla="*/ 5813807 h 254"/>
                <a:gd name="T20" fmla="*/ 12378 w 93"/>
                <a:gd name="T21" fmla="*/ 6556580 h 254"/>
                <a:gd name="T22" fmla="*/ 13401 w 93"/>
                <a:gd name="T23" fmla="*/ 6663532 h 254"/>
                <a:gd name="T24" fmla="*/ 15308 w 93"/>
                <a:gd name="T25" fmla="*/ 6773932 h 254"/>
                <a:gd name="T26" fmla="*/ 17983 w 93"/>
                <a:gd name="T27" fmla="*/ 6773932 h 254"/>
                <a:gd name="T28" fmla="*/ 49722 w 93"/>
                <a:gd name="T29" fmla="*/ 6773932 h 254"/>
                <a:gd name="T30" fmla="*/ 51996 w 93"/>
                <a:gd name="T31" fmla="*/ 6773932 h 254"/>
                <a:gd name="T32" fmla="*/ 53805 w 93"/>
                <a:gd name="T33" fmla="*/ 6663532 h 254"/>
                <a:gd name="T34" fmla="*/ 54765 w 93"/>
                <a:gd name="T35" fmla="*/ 6556580 h 254"/>
                <a:gd name="T36" fmla="*/ 54765 w 93"/>
                <a:gd name="T37" fmla="*/ 5813807 h 254"/>
                <a:gd name="T38" fmla="*/ 52077 w 93"/>
                <a:gd name="T39" fmla="*/ 5326299 h 254"/>
                <a:gd name="T40" fmla="*/ 52077 w 93"/>
                <a:gd name="T41" fmla="*/ 4837754 h 254"/>
                <a:gd name="T42" fmla="*/ 53805 w 93"/>
                <a:gd name="T43" fmla="*/ 4326405 h 254"/>
                <a:gd name="T44" fmla="*/ 57325 w 93"/>
                <a:gd name="T45" fmla="*/ 3832441 h 254"/>
                <a:gd name="T46" fmla="*/ 61497 w 93"/>
                <a:gd name="T47" fmla="*/ 3362039 h 254"/>
                <a:gd name="T48" fmla="*/ 67713 w 93"/>
                <a:gd name="T49" fmla="*/ 2896644 h 254"/>
                <a:gd name="T50" fmla="*/ 67713 w 93"/>
                <a:gd name="T51" fmla="*/ 959477 h 254"/>
                <a:gd name="T52" fmla="*/ 64291 w 93"/>
                <a:gd name="T53" fmla="*/ 492726 h 254"/>
                <a:gd name="T54" fmla="*/ 61497 w 93"/>
                <a:gd name="T55" fmla="*/ 0 h 254"/>
                <a:gd name="T56" fmla="*/ 6542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62" name="Line 461"/>
            <p:cNvSpPr>
              <a:spLocks noChangeShapeType="1"/>
            </p:cNvSpPr>
            <p:nvPr/>
          </p:nvSpPr>
          <p:spPr bwMode="auto">
            <a:xfrm rot="7279113" flipH="1" flipV="1">
              <a:off x="4922" y="5121"/>
              <a:ext cx="2" cy="64"/>
            </a:xfrm>
            <a:prstGeom prst="line">
              <a:avLst/>
            </a:prstGeom>
            <a:noFill/>
            <a:ln w="11113" cap="rnd">
              <a:solidFill>
                <a:srgbClr val="000000"/>
              </a:solidFill>
              <a:round/>
              <a:headEnd/>
              <a:tailEnd/>
            </a:ln>
          </p:spPr>
          <p:txBody>
            <a:bodyPr/>
            <a:lstStyle/>
            <a:p>
              <a:endParaRPr lang="zh-CN" altLang="en-US"/>
            </a:p>
          </p:txBody>
        </p:sp>
        <p:sp>
          <p:nvSpPr>
            <p:cNvPr id="32863" name="Line 462"/>
            <p:cNvSpPr>
              <a:spLocks noChangeShapeType="1"/>
            </p:cNvSpPr>
            <p:nvPr/>
          </p:nvSpPr>
          <p:spPr bwMode="auto">
            <a:xfrm rot="7279113" flipV="1">
              <a:off x="4815" y="5297"/>
              <a:ext cx="4" cy="64"/>
            </a:xfrm>
            <a:prstGeom prst="line">
              <a:avLst/>
            </a:prstGeom>
            <a:noFill/>
            <a:ln w="11113" cap="rnd">
              <a:solidFill>
                <a:srgbClr val="000000"/>
              </a:solidFill>
              <a:round/>
              <a:headEnd/>
              <a:tailEnd/>
            </a:ln>
          </p:spPr>
          <p:txBody>
            <a:bodyPr/>
            <a:lstStyle/>
            <a:p>
              <a:endParaRPr lang="zh-CN" altLang="en-US"/>
            </a:p>
          </p:txBody>
        </p:sp>
        <p:sp>
          <p:nvSpPr>
            <p:cNvPr id="32864" name="Freeform 463"/>
            <p:cNvSpPr>
              <a:spLocks/>
            </p:cNvSpPr>
            <p:nvPr/>
          </p:nvSpPr>
          <p:spPr bwMode="auto">
            <a:xfrm rot="7279113" flipV="1">
              <a:off x="4732" y="5207"/>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2865" name="Freeform 464"/>
            <p:cNvSpPr>
              <a:spLocks/>
            </p:cNvSpPr>
            <p:nvPr/>
          </p:nvSpPr>
          <p:spPr bwMode="auto">
            <a:xfrm rot="7279113" flipV="1">
              <a:off x="4732" y="5207"/>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66" name="Freeform 465"/>
            <p:cNvSpPr>
              <a:spLocks/>
            </p:cNvSpPr>
            <p:nvPr/>
          </p:nvSpPr>
          <p:spPr bwMode="auto">
            <a:xfrm rot="7279113" flipV="1">
              <a:off x="5166" y="5341"/>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2867" name="Freeform 466"/>
            <p:cNvSpPr>
              <a:spLocks/>
            </p:cNvSpPr>
            <p:nvPr/>
          </p:nvSpPr>
          <p:spPr bwMode="auto">
            <a:xfrm rot="7279113" flipV="1">
              <a:off x="5166" y="5341"/>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68" name="Freeform 467"/>
            <p:cNvSpPr>
              <a:spLocks/>
            </p:cNvSpPr>
            <p:nvPr/>
          </p:nvSpPr>
          <p:spPr bwMode="auto">
            <a:xfrm rot="7279113" flipV="1">
              <a:off x="5275" y="5443"/>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69" name="Freeform 468"/>
            <p:cNvSpPr>
              <a:spLocks/>
            </p:cNvSpPr>
            <p:nvPr/>
          </p:nvSpPr>
          <p:spPr bwMode="auto">
            <a:xfrm rot="7279113" flipV="1">
              <a:off x="5275" y="5443"/>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70" name="Freeform 469"/>
            <p:cNvSpPr>
              <a:spLocks/>
            </p:cNvSpPr>
            <p:nvPr/>
          </p:nvSpPr>
          <p:spPr bwMode="auto">
            <a:xfrm rot="7279113" flipV="1">
              <a:off x="5258" y="5476"/>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71" name="Freeform 470"/>
            <p:cNvSpPr>
              <a:spLocks/>
            </p:cNvSpPr>
            <p:nvPr/>
          </p:nvSpPr>
          <p:spPr bwMode="auto">
            <a:xfrm rot="7279113" flipV="1">
              <a:off x="5258" y="5476"/>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72" name="Freeform 471"/>
            <p:cNvSpPr>
              <a:spLocks/>
            </p:cNvSpPr>
            <p:nvPr/>
          </p:nvSpPr>
          <p:spPr bwMode="auto">
            <a:xfrm rot="7279113" flipV="1">
              <a:off x="5240" y="5504"/>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73" name="Freeform 472"/>
            <p:cNvSpPr>
              <a:spLocks/>
            </p:cNvSpPr>
            <p:nvPr/>
          </p:nvSpPr>
          <p:spPr bwMode="auto">
            <a:xfrm rot="7279113" flipV="1">
              <a:off x="5240" y="5504"/>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74" name="Freeform 473"/>
            <p:cNvSpPr>
              <a:spLocks/>
            </p:cNvSpPr>
            <p:nvPr/>
          </p:nvSpPr>
          <p:spPr bwMode="auto">
            <a:xfrm rot="7279113" flipV="1">
              <a:off x="5252" y="5428"/>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75" name="Freeform 474"/>
            <p:cNvSpPr>
              <a:spLocks/>
            </p:cNvSpPr>
            <p:nvPr/>
          </p:nvSpPr>
          <p:spPr bwMode="auto">
            <a:xfrm rot="7279113" flipV="1">
              <a:off x="5252" y="5428"/>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76" name="Freeform 475"/>
            <p:cNvSpPr>
              <a:spLocks/>
            </p:cNvSpPr>
            <p:nvPr/>
          </p:nvSpPr>
          <p:spPr bwMode="auto">
            <a:xfrm rot="7279113" flipV="1">
              <a:off x="5234" y="5461"/>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77" name="Freeform 476"/>
            <p:cNvSpPr>
              <a:spLocks/>
            </p:cNvSpPr>
            <p:nvPr/>
          </p:nvSpPr>
          <p:spPr bwMode="auto">
            <a:xfrm rot="7279113" flipV="1">
              <a:off x="5234" y="5461"/>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78" name="Freeform 477"/>
            <p:cNvSpPr>
              <a:spLocks/>
            </p:cNvSpPr>
            <p:nvPr/>
          </p:nvSpPr>
          <p:spPr bwMode="auto">
            <a:xfrm rot="7279113" flipV="1">
              <a:off x="5217" y="5489"/>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879" name="Freeform 478"/>
            <p:cNvSpPr>
              <a:spLocks/>
            </p:cNvSpPr>
            <p:nvPr/>
          </p:nvSpPr>
          <p:spPr bwMode="auto">
            <a:xfrm rot="7279113" flipV="1">
              <a:off x="5217" y="5489"/>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80" name="Freeform 479"/>
            <p:cNvSpPr>
              <a:spLocks/>
            </p:cNvSpPr>
            <p:nvPr/>
          </p:nvSpPr>
          <p:spPr bwMode="auto">
            <a:xfrm rot="7279113" flipV="1">
              <a:off x="5227" y="5414"/>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881" name="Freeform 480"/>
            <p:cNvSpPr>
              <a:spLocks/>
            </p:cNvSpPr>
            <p:nvPr/>
          </p:nvSpPr>
          <p:spPr bwMode="auto">
            <a:xfrm rot="7279113" flipV="1">
              <a:off x="5227" y="5414"/>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82" name="Freeform 481"/>
            <p:cNvSpPr>
              <a:spLocks/>
            </p:cNvSpPr>
            <p:nvPr/>
          </p:nvSpPr>
          <p:spPr bwMode="auto">
            <a:xfrm rot="7279113" flipV="1">
              <a:off x="5209" y="5446"/>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883" name="Freeform 482"/>
            <p:cNvSpPr>
              <a:spLocks/>
            </p:cNvSpPr>
            <p:nvPr/>
          </p:nvSpPr>
          <p:spPr bwMode="auto">
            <a:xfrm rot="7279113" flipV="1">
              <a:off x="5209" y="5446"/>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84" name="Freeform 483"/>
            <p:cNvSpPr>
              <a:spLocks/>
            </p:cNvSpPr>
            <p:nvPr/>
          </p:nvSpPr>
          <p:spPr bwMode="auto">
            <a:xfrm rot="7279113" flipV="1">
              <a:off x="5192" y="5475"/>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885" name="Freeform 484"/>
            <p:cNvSpPr>
              <a:spLocks/>
            </p:cNvSpPr>
            <p:nvPr/>
          </p:nvSpPr>
          <p:spPr bwMode="auto">
            <a:xfrm rot="7279113" flipV="1">
              <a:off x="5192" y="5475"/>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86" name="Freeform 485"/>
            <p:cNvSpPr>
              <a:spLocks/>
            </p:cNvSpPr>
            <p:nvPr/>
          </p:nvSpPr>
          <p:spPr bwMode="auto">
            <a:xfrm rot="7279113" flipV="1">
              <a:off x="5201" y="539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887" name="Freeform 486"/>
            <p:cNvSpPr>
              <a:spLocks/>
            </p:cNvSpPr>
            <p:nvPr/>
          </p:nvSpPr>
          <p:spPr bwMode="auto">
            <a:xfrm rot="7279113" flipV="1">
              <a:off x="5201" y="5399"/>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88" name="Freeform 487"/>
            <p:cNvSpPr>
              <a:spLocks/>
            </p:cNvSpPr>
            <p:nvPr/>
          </p:nvSpPr>
          <p:spPr bwMode="auto">
            <a:xfrm rot="7279113" flipV="1">
              <a:off x="5183" y="5431"/>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889" name="Freeform 488"/>
            <p:cNvSpPr>
              <a:spLocks/>
            </p:cNvSpPr>
            <p:nvPr/>
          </p:nvSpPr>
          <p:spPr bwMode="auto">
            <a:xfrm rot="7279113" flipV="1">
              <a:off x="5183" y="5431"/>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90" name="Freeform 489"/>
            <p:cNvSpPr>
              <a:spLocks/>
            </p:cNvSpPr>
            <p:nvPr/>
          </p:nvSpPr>
          <p:spPr bwMode="auto">
            <a:xfrm rot="7279113" flipV="1">
              <a:off x="5166" y="5460"/>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891" name="Freeform 490"/>
            <p:cNvSpPr>
              <a:spLocks/>
            </p:cNvSpPr>
            <p:nvPr/>
          </p:nvSpPr>
          <p:spPr bwMode="auto">
            <a:xfrm rot="7279113" flipV="1">
              <a:off x="5166" y="5460"/>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92" name="Freeform 491"/>
            <p:cNvSpPr>
              <a:spLocks/>
            </p:cNvSpPr>
            <p:nvPr/>
          </p:nvSpPr>
          <p:spPr bwMode="auto">
            <a:xfrm rot="7279113" flipV="1">
              <a:off x="5135" y="5432"/>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2893" name="Freeform 492"/>
            <p:cNvSpPr>
              <a:spLocks/>
            </p:cNvSpPr>
            <p:nvPr/>
          </p:nvSpPr>
          <p:spPr bwMode="auto">
            <a:xfrm rot="7279113" flipV="1">
              <a:off x="5135" y="5432"/>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94" name="Freeform 493"/>
            <p:cNvSpPr>
              <a:spLocks/>
            </p:cNvSpPr>
            <p:nvPr/>
          </p:nvSpPr>
          <p:spPr bwMode="auto">
            <a:xfrm rot="7279113" flipV="1">
              <a:off x="5163" y="5390"/>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2895" name="Freeform 494"/>
            <p:cNvSpPr>
              <a:spLocks/>
            </p:cNvSpPr>
            <p:nvPr/>
          </p:nvSpPr>
          <p:spPr bwMode="auto">
            <a:xfrm rot="7279113" flipV="1">
              <a:off x="5163" y="5390"/>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96" name="Freeform 495"/>
            <p:cNvSpPr>
              <a:spLocks/>
            </p:cNvSpPr>
            <p:nvPr/>
          </p:nvSpPr>
          <p:spPr bwMode="auto">
            <a:xfrm rot="7279113" flipV="1">
              <a:off x="5154" y="536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2897" name="Freeform 496"/>
            <p:cNvSpPr>
              <a:spLocks/>
            </p:cNvSpPr>
            <p:nvPr/>
          </p:nvSpPr>
          <p:spPr bwMode="auto">
            <a:xfrm rot="7279113" flipV="1">
              <a:off x="5154" y="5365"/>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898" name="Freeform 497"/>
            <p:cNvSpPr>
              <a:spLocks/>
            </p:cNvSpPr>
            <p:nvPr/>
          </p:nvSpPr>
          <p:spPr bwMode="auto">
            <a:xfrm rot="7279113" flipV="1">
              <a:off x="5140" y="538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899" name="Freeform 498"/>
            <p:cNvSpPr>
              <a:spLocks/>
            </p:cNvSpPr>
            <p:nvPr/>
          </p:nvSpPr>
          <p:spPr bwMode="auto">
            <a:xfrm rot="7279113" flipV="1">
              <a:off x="5140" y="5388"/>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00" name="Freeform 499"/>
            <p:cNvSpPr>
              <a:spLocks/>
            </p:cNvSpPr>
            <p:nvPr/>
          </p:nvSpPr>
          <p:spPr bwMode="auto">
            <a:xfrm rot="7279113" flipV="1">
              <a:off x="5126" y="5407"/>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901" name="Freeform 500"/>
            <p:cNvSpPr>
              <a:spLocks/>
            </p:cNvSpPr>
            <p:nvPr/>
          </p:nvSpPr>
          <p:spPr bwMode="auto">
            <a:xfrm rot="7279113" flipV="1">
              <a:off x="5126" y="5407"/>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02" name="Freeform 501"/>
            <p:cNvSpPr>
              <a:spLocks/>
            </p:cNvSpPr>
            <p:nvPr/>
          </p:nvSpPr>
          <p:spPr bwMode="auto">
            <a:xfrm rot="7279113" flipV="1">
              <a:off x="5113" y="5429"/>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903" name="Freeform 502"/>
            <p:cNvSpPr>
              <a:spLocks/>
            </p:cNvSpPr>
            <p:nvPr/>
          </p:nvSpPr>
          <p:spPr bwMode="auto">
            <a:xfrm rot="7279113" flipV="1">
              <a:off x="5113" y="5429"/>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04" name="Freeform 503"/>
            <p:cNvSpPr>
              <a:spLocks/>
            </p:cNvSpPr>
            <p:nvPr/>
          </p:nvSpPr>
          <p:spPr bwMode="auto">
            <a:xfrm rot="7279113" flipV="1">
              <a:off x="4885" y="5193"/>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2905" name="Freeform 504"/>
            <p:cNvSpPr>
              <a:spLocks/>
            </p:cNvSpPr>
            <p:nvPr/>
          </p:nvSpPr>
          <p:spPr bwMode="auto">
            <a:xfrm rot="7279113" flipV="1">
              <a:off x="4885" y="5193"/>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06" name="Freeform 505"/>
            <p:cNvSpPr>
              <a:spLocks/>
            </p:cNvSpPr>
            <p:nvPr/>
          </p:nvSpPr>
          <p:spPr bwMode="auto">
            <a:xfrm rot="7279113" flipV="1">
              <a:off x="4905" y="5224"/>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2907" name="Freeform 506"/>
            <p:cNvSpPr>
              <a:spLocks/>
            </p:cNvSpPr>
            <p:nvPr/>
          </p:nvSpPr>
          <p:spPr bwMode="auto">
            <a:xfrm rot="7279113" flipV="1">
              <a:off x="4905" y="5224"/>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08" name="Freeform 507"/>
            <p:cNvSpPr>
              <a:spLocks/>
            </p:cNvSpPr>
            <p:nvPr/>
          </p:nvSpPr>
          <p:spPr bwMode="auto">
            <a:xfrm rot="7279113" flipV="1">
              <a:off x="4924" y="5243"/>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2909" name="Rectangle 508"/>
            <p:cNvSpPr>
              <a:spLocks noChangeArrowheads="1"/>
            </p:cNvSpPr>
            <p:nvPr/>
          </p:nvSpPr>
          <p:spPr bwMode="auto">
            <a:xfrm rot="7279113" flipV="1">
              <a:off x="4924" y="5243"/>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grpSp>
          <p:nvGrpSpPr>
            <p:cNvPr id="32910" name="Group 259"/>
            <p:cNvGrpSpPr>
              <a:grpSpLocks/>
            </p:cNvGrpSpPr>
            <p:nvPr/>
          </p:nvGrpSpPr>
          <p:grpSpPr bwMode="auto">
            <a:xfrm>
              <a:off x="4420" y="4575"/>
              <a:ext cx="697" cy="405"/>
              <a:chOff x="204" y="2551"/>
              <a:chExt cx="453" cy="346"/>
            </a:xfrm>
          </p:grpSpPr>
          <p:pic>
            <p:nvPicPr>
              <p:cNvPr id="33073" name="Picture 260"/>
              <p:cNvPicPr>
                <a:picLocks noChangeAspect="1"/>
              </p:cNvPicPr>
              <p:nvPr/>
            </p:nvPicPr>
            <p:blipFill>
              <a:blip r:embed="rId4"/>
              <a:srcRect/>
              <a:stretch>
                <a:fillRect/>
              </a:stretch>
            </p:blipFill>
            <p:spPr bwMode="auto">
              <a:xfrm>
                <a:off x="204" y="2551"/>
                <a:ext cx="453" cy="346"/>
              </a:xfrm>
              <a:prstGeom prst="rect">
                <a:avLst/>
              </a:prstGeom>
              <a:noFill/>
              <a:ln w="9525">
                <a:noFill/>
                <a:miter lim="800000"/>
                <a:headEnd/>
                <a:tailEnd/>
              </a:ln>
            </p:spPr>
          </p:pic>
          <p:pic>
            <p:nvPicPr>
              <p:cNvPr id="33074" name="Picture 261"/>
              <p:cNvPicPr>
                <a:picLocks noChangeAspect="1"/>
              </p:cNvPicPr>
              <p:nvPr/>
            </p:nvPicPr>
            <p:blipFill>
              <a:blip r:embed="rId5"/>
              <a:srcRect l="57031" t="35417" r="2344" b="25000"/>
              <a:stretch>
                <a:fillRect/>
              </a:stretch>
            </p:blipFill>
            <p:spPr bwMode="auto">
              <a:xfrm>
                <a:off x="257" y="2696"/>
                <a:ext cx="227" cy="166"/>
              </a:xfrm>
              <a:prstGeom prst="rect">
                <a:avLst/>
              </a:prstGeom>
              <a:noFill/>
              <a:ln w="9525">
                <a:solidFill>
                  <a:schemeClr val="bg2"/>
                </a:solidFill>
                <a:miter lim="800000"/>
                <a:headEnd/>
                <a:tailEnd/>
              </a:ln>
            </p:spPr>
          </p:pic>
        </p:grpSp>
        <p:pic>
          <p:nvPicPr>
            <p:cNvPr id="32911" name="Picture 33" descr="LP018C人物作業"/>
            <p:cNvPicPr>
              <a:picLocks noChangeAspect="1"/>
            </p:cNvPicPr>
            <p:nvPr/>
          </p:nvPicPr>
          <p:blipFill>
            <a:blip r:embed="rId6"/>
            <a:srcRect/>
            <a:stretch>
              <a:fillRect/>
            </a:stretch>
          </p:blipFill>
          <p:spPr bwMode="auto">
            <a:xfrm>
              <a:off x="5965" y="4235"/>
              <a:ext cx="985" cy="1040"/>
            </a:xfrm>
            <a:prstGeom prst="rect">
              <a:avLst/>
            </a:prstGeom>
            <a:noFill/>
            <a:ln w="9525">
              <a:noFill/>
              <a:miter lim="800000"/>
              <a:headEnd/>
              <a:tailEnd/>
            </a:ln>
          </p:spPr>
        </p:pic>
        <p:sp>
          <p:nvSpPr>
            <p:cNvPr id="592" name="Title 6"/>
            <p:cNvSpPr txBox="1"/>
            <p:nvPr>
              <p:custDataLst>
                <p:tags r:id="rId1"/>
              </p:custDataLst>
            </p:nvPr>
          </p:nvSpPr>
          <p:spPr>
            <a:xfrm>
              <a:off x="961" y="4655"/>
              <a:ext cx="1423" cy="571"/>
            </a:xfrm>
            <a:prstGeom prst="rect">
              <a:avLst/>
            </a:prstGeom>
            <a:solidFill>
              <a:schemeClr val="accent4">
                <a:lumMod val="60000"/>
                <a:lumOff val="40000"/>
              </a:schemeClr>
            </a:solidFill>
            <a:ln w="19050">
              <a:solidFill>
                <a:schemeClr val="bg1"/>
              </a:solidFill>
              <a:prstDash val="solid"/>
            </a:ln>
            <a:extLst>
              <a:ext uri="{909E8E84-426E-40DD-AFC4-6F175D3DCCD1}"/>
            </a:extLst>
          </p:spPr>
          <p:txBody>
            <a:bodyPr lIns="72000" tIns="36195" rIns="72000" bIns="36195">
              <a:sp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fontAlgn="auto">
                <a:lnSpc>
                  <a:spcPct val="150000"/>
                </a:lnSpc>
                <a:spcBef>
                  <a:spcPts val="500"/>
                </a:spcBef>
                <a:spcAft>
                  <a:spcPts val="0"/>
                </a:spcAft>
                <a:buSzPct val="100000"/>
                <a:buFont typeface="Arial" panose="020B0604020202020204" pitchFamily="34" charset="0"/>
                <a:buNone/>
                <a:defRPr/>
              </a:pPr>
              <a:r>
                <a:rPr lang="zh-CN" altLang="en-US" sz="1200" spc="80" noProof="1">
                  <a:ln w="3175">
                    <a:noFill/>
                    <a:prstDash val="dash"/>
                  </a:ln>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采购订单</a:t>
              </a:r>
            </a:p>
          </p:txBody>
        </p:sp>
        <p:sp>
          <p:nvSpPr>
            <p:cNvPr id="32913" name="TextBox 19"/>
            <p:cNvSpPr txBox="1">
              <a:spLocks noChangeArrowheads="1"/>
            </p:cNvSpPr>
            <p:nvPr/>
          </p:nvSpPr>
          <p:spPr bwMode="auto">
            <a:xfrm>
              <a:off x="2789" y="6196"/>
              <a:ext cx="2745" cy="3670"/>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采购订单（可根据采购订单入库</a:t>
              </a:r>
              <a:r>
                <a:rPr lang="en-US" altLang="zh-CN" sz="1400" noProof="1">
                  <a:solidFill>
                    <a:schemeClr val="bg1"/>
                  </a:solidFill>
                  <a:latin typeface="微软雅黑" pitchFamily="34" charset="-122"/>
                  <a:ea typeface="微软雅黑" pitchFamily="34" charset="-122"/>
                </a:rPr>
                <a:t>OR</a:t>
              </a:r>
              <a:r>
                <a:rPr lang="zh-CN" altLang="en-US" sz="1400" noProof="1">
                  <a:solidFill>
                    <a:schemeClr val="bg1"/>
                  </a:solidFill>
                  <a:latin typeface="微软雅黑" pitchFamily="34" charset="-122"/>
                  <a:ea typeface="微软雅黑" pitchFamily="34" charset="-122"/>
                </a:rPr>
                <a:t>直接扫描入库） </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选择供应商</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选择库位</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4.</a:t>
              </a:r>
              <a:r>
                <a:rPr lang="zh-CN" altLang="en-US" sz="1400" noProof="1">
                  <a:solidFill>
                    <a:schemeClr val="bg1"/>
                  </a:solidFill>
                  <a:latin typeface="微软雅黑" pitchFamily="34" charset="-122"/>
                  <a:ea typeface="微软雅黑" pitchFamily="34" charset="-122"/>
                </a:rPr>
                <a:t>扫描条码</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5.</a:t>
              </a:r>
              <a:r>
                <a:rPr lang="zh-CN" altLang="en-US" sz="1400" noProof="1">
                  <a:solidFill>
                    <a:schemeClr val="bg1"/>
                  </a:solidFill>
                  <a:latin typeface="微软雅黑" pitchFamily="34" charset="-122"/>
                  <a:ea typeface="微软雅黑" pitchFamily="34" charset="-122"/>
                </a:rPr>
                <a:t>扫描生产日期</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6.</a:t>
              </a:r>
              <a:r>
                <a:rPr lang="zh-CN" altLang="en-US" sz="1400" noProof="1">
                  <a:solidFill>
                    <a:schemeClr val="bg1"/>
                  </a:solidFill>
                  <a:latin typeface="微软雅黑" pitchFamily="34" charset="-122"/>
                  <a:ea typeface="微软雅黑" pitchFamily="34" charset="-122"/>
                </a:rPr>
                <a:t>扫描批号</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7.</a:t>
              </a:r>
              <a:r>
                <a:rPr lang="zh-CN" altLang="en-US" sz="1400" noProof="1">
                  <a:solidFill>
                    <a:schemeClr val="bg1"/>
                  </a:solidFill>
                  <a:latin typeface="微软雅黑" pitchFamily="34" charset="-122"/>
                  <a:ea typeface="微软雅黑" pitchFamily="34" charset="-122"/>
                </a:rPr>
                <a:t>数量</a:t>
              </a:r>
            </a:p>
          </p:txBody>
        </p:sp>
        <p:cxnSp>
          <p:nvCxnSpPr>
            <p:cNvPr id="426" name="直接箭头连接符 7"/>
            <p:cNvCxnSpPr>
              <a:cxnSpLocks noChangeShapeType="1"/>
            </p:cNvCxnSpPr>
            <p:nvPr/>
          </p:nvCxnSpPr>
          <p:spPr bwMode="auto">
            <a:xfrm>
              <a:off x="2549" y="4720"/>
              <a:ext cx="1596" cy="31"/>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427" name="直接箭头连接符 7"/>
            <p:cNvCxnSpPr>
              <a:cxnSpLocks noChangeShapeType="1"/>
            </p:cNvCxnSpPr>
            <p:nvPr/>
          </p:nvCxnSpPr>
          <p:spPr bwMode="auto">
            <a:xfrm flipV="1">
              <a:off x="4666" y="3129"/>
              <a:ext cx="21" cy="1401"/>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428" name="TextBox 146"/>
            <p:cNvSpPr txBox="1">
              <a:spLocks noChangeArrowheads="1"/>
            </p:cNvSpPr>
            <p:nvPr/>
          </p:nvSpPr>
          <p:spPr bwMode="auto">
            <a:xfrm>
              <a:off x="4146" y="2343"/>
              <a:ext cx="1388" cy="451"/>
            </a:xfrm>
            <a:prstGeom prst="rect">
              <a:avLst/>
            </a:prstGeom>
            <a:solidFill>
              <a:schemeClr val="accent4">
                <a:lumMod val="60000"/>
                <a:lumOff val="40000"/>
              </a:schemeClr>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chemeClr val="bg1"/>
                  </a:solidFill>
                  <a:latin typeface="微软雅黑" panose="020B0503020204020204" pitchFamily="34" charset="-122"/>
                  <a:ea typeface="微软雅黑" panose="020B0503020204020204" pitchFamily="34" charset="-122"/>
                </a:rPr>
                <a:t>采购对账</a:t>
              </a:r>
            </a:p>
          </p:txBody>
        </p:sp>
        <p:sp>
          <p:nvSpPr>
            <p:cNvPr id="429" name="TextBox 146"/>
            <p:cNvSpPr txBox="1">
              <a:spLocks noChangeArrowheads="1"/>
            </p:cNvSpPr>
            <p:nvPr/>
          </p:nvSpPr>
          <p:spPr bwMode="auto">
            <a:xfrm>
              <a:off x="2130" y="2286"/>
              <a:ext cx="1420" cy="449"/>
            </a:xfrm>
            <a:prstGeom prst="rect">
              <a:avLst/>
            </a:prstGeom>
            <a:solidFill>
              <a:schemeClr val="accent4">
                <a:lumMod val="60000"/>
                <a:lumOff val="40000"/>
              </a:schemeClr>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chemeClr val="bg1"/>
                  </a:solidFill>
                  <a:latin typeface="微软雅黑" panose="020B0503020204020204" pitchFamily="34" charset="-122"/>
                  <a:ea typeface="微软雅黑" panose="020B0503020204020204" pitchFamily="34" charset="-122"/>
                </a:rPr>
                <a:t>进项发票</a:t>
              </a:r>
            </a:p>
          </p:txBody>
        </p:sp>
        <p:sp>
          <p:nvSpPr>
            <p:cNvPr id="430" name="TextBox 146"/>
            <p:cNvSpPr txBox="1">
              <a:spLocks noChangeArrowheads="1"/>
            </p:cNvSpPr>
            <p:nvPr/>
          </p:nvSpPr>
          <p:spPr bwMode="auto">
            <a:xfrm>
              <a:off x="45" y="2286"/>
              <a:ext cx="1388" cy="449"/>
            </a:xfrm>
            <a:prstGeom prst="rect">
              <a:avLst/>
            </a:prstGeom>
            <a:solidFill>
              <a:schemeClr val="accent4">
                <a:lumMod val="60000"/>
                <a:lumOff val="40000"/>
              </a:schemeClr>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chemeClr val="bg1"/>
                  </a:solidFill>
                  <a:latin typeface="微软雅黑" panose="020B0503020204020204" pitchFamily="34" charset="-122"/>
                  <a:ea typeface="微软雅黑" panose="020B0503020204020204" pitchFamily="34" charset="-122"/>
                </a:rPr>
                <a:t>采购付款</a:t>
              </a:r>
            </a:p>
          </p:txBody>
        </p:sp>
        <p:cxnSp>
          <p:nvCxnSpPr>
            <p:cNvPr id="7" name="直接箭头连接符 7"/>
            <p:cNvCxnSpPr>
              <a:cxnSpLocks noChangeShapeType="1"/>
            </p:cNvCxnSpPr>
            <p:nvPr/>
          </p:nvCxnSpPr>
          <p:spPr bwMode="auto">
            <a:xfrm>
              <a:off x="5230" y="4759"/>
              <a:ext cx="558" cy="16"/>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2920" name="Freeform 376"/>
            <p:cNvSpPr>
              <a:spLocks/>
            </p:cNvSpPr>
            <p:nvPr/>
          </p:nvSpPr>
          <p:spPr bwMode="auto">
            <a:xfrm rot="7279113" flipV="1">
              <a:off x="10189" y="4738"/>
              <a:ext cx="364" cy="287"/>
            </a:xfrm>
            <a:custGeom>
              <a:avLst/>
              <a:gdLst>
                <a:gd name="T0" fmla="*/ 0 w 141"/>
                <a:gd name="T1" fmla="*/ 0 h 124"/>
                <a:gd name="T2" fmla="*/ 29871 w 141"/>
                <a:gd name="T3" fmla="*/ 3465879 h 124"/>
                <a:gd name="T4" fmla="*/ 66738 w 141"/>
                <a:gd name="T5" fmla="*/ 3465879 h 124"/>
                <a:gd name="T6" fmla="*/ 96222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2921" name="Freeform 377"/>
            <p:cNvSpPr>
              <a:spLocks/>
            </p:cNvSpPr>
            <p:nvPr/>
          </p:nvSpPr>
          <p:spPr bwMode="auto">
            <a:xfrm rot="7279113" flipV="1">
              <a:off x="10406" y="530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2922" name="Freeform 378"/>
            <p:cNvSpPr>
              <a:spLocks/>
            </p:cNvSpPr>
            <p:nvPr/>
          </p:nvSpPr>
          <p:spPr bwMode="auto">
            <a:xfrm rot="7279113" flipV="1">
              <a:off x="10406" y="530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23" name="Freeform 379"/>
            <p:cNvSpPr>
              <a:spLocks/>
            </p:cNvSpPr>
            <p:nvPr/>
          </p:nvSpPr>
          <p:spPr bwMode="auto">
            <a:xfrm rot="7279113" flipV="1">
              <a:off x="10414" y="531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2924" name="Freeform 380"/>
            <p:cNvSpPr>
              <a:spLocks/>
            </p:cNvSpPr>
            <p:nvPr/>
          </p:nvSpPr>
          <p:spPr bwMode="auto">
            <a:xfrm rot="7279113" flipV="1">
              <a:off x="10414" y="531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25" name="Freeform 381"/>
            <p:cNvSpPr>
              <a:spLocks/>
            </p:cNvSpPr>
            <p:nvPr/>
          </p:nvSpPr>
          <p:spPr bwMode="auto">
            <a:xfrm rot="7279113" flipV="1">
              <a:off x="10387" y="527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2926" name="Freeform 382"/>
            <p:cNvSpPr>
              <a:spLocks/>
            </p:cNvSpPr>
            <p:nvPr/>
          </p:nvSpPr>
          <p:spPr bwMode="auto">
            <a:xfrm rot="7279113" flipV="1">
              <a:off x="10387" y="527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27" name="Freeform 383"/>
            <p:cNvSpPr>
              <a:spLocks/>
            </p:cNvSpPr>
            <p:nvPr/>
          </p:nvSpPr>
          <p:spPr bwMode="auto">
            <a:xfrm rot="7279113" flipV="1">
              <a:off x="10432" y="5065"/>
              <a:ext cx="21" cy="63"/>
            </a:xfrm>
            <a:custGeom>
              <a:avLst/>
              <a:gdLst>
                <a:gd name="T0" fmla="*/ 0 w 8"/>
                <a:gd name="T1" fmla="*/ 773575 h 27"/>
                <a:gd name="T2" fmla="*/ 3279 w 8"/>
                <a:gd name="T3" fmla="*/ 829215 h 27"/>
                <a:gd name="T4" fmla="*/ 7374 w 8"/>
                <a:gd name="T5" fmla="*/ 773575 h 27"/>
                <a:gd name="T6" fmla="*/ 4100 w 8"/>
                <a:gd name="T7" fmla="*/ 5 h 27"/>
                <a:gd name="T8" fmla="*/ 3279 w 8"/>
                <a:gd name="T9" fmla="*/ 0 h 27"/>
                <a:gd name="T10" fmla="*/ 2908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2928" name="Freeform 385"/>
            <p:cNvSpPr>
              <a:spLocks/>
            </p:cNvSpPr>
            <p:nvPr/>
          </p:nvSpPr>
          <p:spPr bwMode="auto">
            <a:xfrm rot="7279113" flipV="1">
              <a:off x="10735" y="521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2929" name="Freeform 386"/>
            <p:cNvSpPr>
              <a:spLocks/>
            </p:cNvSpPr>
            <p:nvPr/>
          </p:nvSpPr>
          <p:spPr bwMode="auto">
            <a:xfrm rot="7279113" flipV="1">
              <a:off x="10735" y="521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30" name="Freeform 387"/>
            <p:cNvSpPr>
              <a:spLocks/>
            </p:cNvSpPr>
            <p:nvPr/>
          </p:nvSpPr>
          <p:spPr bwMode="auto">
            <a:xfrm rot="7279113" flipV="1">
              <a:off x="10726" y="520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2931" name="Freeform 388"/>
            <p:cNvSpPr>
              <a:spLocks/>
            </p:cNvSpPr>
            <p:nvPr/>
          </p:nvSpPr>
          <p:spPr bwMode="auto">
            <a:xfrm rot="7279113" flipV="1">
              <a:off x="10726" y="520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32" name="Freeform 389"/>
            <p:cNvSpPr>
              <a:spLocks/>
            </p:cNvSpPr>
            <p:nvPr/>
          </p:nvSpPr>
          <p:spPr bwMode="auto">
            <a:xfrm rot="7279113" flipV="1">
              <a:off x="10622" y="5400"/>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2933" name="Freeform 390"/>
            <p:cNvSpPr>
              <a:spLocks/>
            </p:cNvSpPr>
            <p:nvPr/>
          </p:nvSpPr>
          <p:spPr bwMode="auto">
            <a:xfrm rot="7279113" flipV="1">
              <a:off x="10624" y="5399"/>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34" name="Freeform 391"/>
            <p:cNvSpPr>
              <a:spLocks/>
            </p:cNvSpPr>
            <p:nvPr/>
          </p:nvSpPr>
          <p:spPr bwMode="auto">
            <a:xfrm rot="7279113" flipV="1">
              <a:off x="10618" y="5381"/>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2935" name="Freeform 392"/>
            <p:cNvSpPr>
              <a:spLocks/>
            </p:cNvSpPr>
            <p:nvPr/>
          </p:nvSpPr>
          <p:spPr bwMode="auto">
            <a:xfrm rot="7279113" flipV="1">
              <a:off x="10617" y="5381"/>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36" name="Freeform 393"/>
            <p:cNvSpPr>
              <a:spLocks/>
            </p:cNvSpPr>
            <p:nvPr/>
          </p:nvSpPr>
          <p:spPr bwMode="auto">
            <a:xfrm rot="7279113" flipV="1">
              <a:off x="10575" y="5034"/>
              <a:ext cx="241" cy="586"/>
            </a:xfrm>
            <a:custGeom>
              <a:avLst/>
              <a:gdLst>
                <a:gd name="T0" fmla="*/ 6486 w 93"/>
                <a:gd name="T1" fmla="*/ 0 h 254"/>
                <a:gd name="T2" fmla="*/ 2236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6486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2937" name="Freeform 394"/>
            <p:cNvSpPr>
              <a:spLocks/>
            </p:cNvSpPr>
            <p:nvPr/>
          </p:nvSpPr>
          <p:spPr bwMode="auto">
            <a:xfrm rot="7279113" flipV="1">
              <a:off x="10575" y="5034"/>
              <a:ext cx="241" cy="586"/>
            </a:xfrm>
            <a:custGeom>
              <a:avLst/>
              <a:gdLst>
                <a:gd name="T0" fmla="*/ 6486 w 93"/>
                <a:gd name="T1" fmla="*/ 0 h 254"/>
                <a:gd name="T2" fmla="*/ 2773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38" name="Line 395"/>
            <p:cNvSpPr>
              <a:spLocks noChangeShapeType="1"/>
            </p:cNvSpPr>
            <p:nvPr/>
          </p:nvSpPr>
          <p:spPr bwMode="auto">
            <a:xfrm rot="7279113" flipH="1" flipV="1">
              <a:off x="10525" y="5075"/>
              <a:ext cx="2" cy="64"/>
            </a:xfrm>
            <a:prstGeom prst="line">
              <a:avLst/>
            </a:prstGeom>
            <a:noFill/>
            <a:ln w="11113" cap="rnd">
              <a:solidFill>
                <a:srgbClr val="000000"/>
              </a:solidFill>
              <a:round/>
              <a:headEnd/>
              <a:tailEnd/>
            </a:ln>
          </p:spPr>
          <p:txBody>
            <a:bodyPr/>
            <a:lstStyle/>
            <a:p>
              <a:endParaRPr lang="zh-CN" altLang="en-US"/>
            </a:p>
          </p:txBody>
        </p:sp>
        <p:sp>
          <p:nvSpPr>
            <p:cNvPr id="32939" name="Line 396"/>
            <p:cNvSpPr>
              <a:spLocks noChangeShapeType="1"/>
            </p:cNvSpPr>
            <p:nvPr/>
          </p:nvSpPr>
          <p:spPr bwMode="auto">
            <a:xfrm rot="7279113" flipV="1">
              <a:off x="10419" y="5250"/>
              <a:ext cx="4" cy="64"/>
            </a:xfrm>
            <a:prstGeom prst="line">
              <a:avLst/>
            </a:prstGeom>
            <a:noFill/>
            <a:ln w="11113" cap="rnd">
              <a:solidFill>
                <a:srgbClr val="000000"/>
              </a:solidFill>
              <a:round/>
              <a:headEnd/>
              <a:tailEnd/>
            </a:ln>
          </p:spPr>
          <p:txBody>
            <a:bodyPr/>
            <a:lstStyle/>
            <a:p>
              <a:endParaRPr lang="zh-CN" altLang="en-US"/>
            </a:p>
          </p:txBody>
        </p:sp>
        <p:sp>
          <p:nvSpPr>
            <p:cNvPr id="32940" name="Freeform 397"/>
            <p:cNvSpPr>
              <a:spLocks/>
            </p:cNvSpPr>
            <p:nvPr/>
          </p:nvSpPr>
          <p:spPr bwMode="auto">
            <a:xfrm rot="7279113" flipV="1">
              <a:off x="10337" y="516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2941" name="Freeform 398"/>
            <p:cNvSpPr>
              <a:spLocks/>
            </p:cNvSpPr>
            <p:nvPr/>
          </p:nvSpPr>
          <p:spPr bwMode="auto">
            <a:xfrm rot="7279113" flipV="1">
              <a:off x="10337" y="516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42" name="Freeform 399"/>
            <p:cNvSpPr>
              <a:spLocks/>
            </p:cNvSpPr>
            <p:nvPr/>
          </p:nvSpPr>
          <p:spPr bwMode="auto">
            <a:xfrm rot="7279113" flipV="1">
              <a:off x="10769" y="529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2943" name="Freeform 400"/>
            <p:cNvSpPr>
              <a:spLocks/>
            </p:cNvSpPr>
            <p:nvPr/>
          </p:nvSpPr>
          <p:spPr bwMode="auto">
            <a:xfrm rot="7279113" flipV="1">
              <a:off x="10769" y="529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44" name="Freeform 401"/>
            <p:cNvSpPr>
              <a:spLocks/>
            </p:cNvSpPr>
            <p:nvPr/>
          </p:nvSpPr>
          <p:spPr bwMode="auto">
            <a:xfrm rot="7279113" flipV="1">
              <a:off x="10878" y="539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945" name="Freeform 402"/>
            <p:cNvSpPr>
              <a:spLocks/>
            </p:cNvSpPr>
            <p:nvPr/>
          </p:nvSpPr>
          <p:spPr bwMode="auto">
            <a:xfrm rot="7279113" flipV="1">
              <a:off x="10878" y="539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46" name="Freeform 403"/>
            <p:cNvSpPr>
              <a:spLocks/>
            </p:cNvSpPr>
            <p:nvPr/>
          </p:nvSpPr>
          <p:spPr bwMode="auto">
            <a:xfrm rot="7279113" flipV="1">
              <a:off x="10861" y="542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947" name="Freeform 404"/>
            <p:cNvSpPr>
              <a:spLocks/>
            </p:cNvSpPr>
            <p:nvPr/>
          </p:nvSpPr>
          <p:spPr bwMode="auto">
            <a:xfrm rot="7279113" flipV="1">
              <a:off x="10861" y="542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48" name="Freeform 405"/>
            <p:cNvSpPr>
              <a:spLocks/>
            </p:cNvSpPr>
            <p:nvPr/>
          </p:nvSpPr>
          <p:spPr bwMode="auto">
            <a:xfrm rot="7279113" flipV="1">
              <a:off x="10843" y="545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949" name="Freeform 406"/>
            <p:cNvSpPr>
              <a:spLocks/>
            </p:cNvSpPr>
            <p:nvPr/>
          </p:nvSpPr>
          <p:spPr bwMode="auto">
            <a:xfrm rot="7279113" flipV="1">
              <a:off x="10843" y="545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50" name="Freeform 407"/>
            <p:cNvSpPr>
              <a:spLocks/>
            </p:cNvSpPr>
            <p:nvPr/>
          </p:nvSpPr>
          <p:spPr bwMode="auto">
            <a:xfrm rot="7279113" flipV="1">
              <a:off x="10855" y="538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951" name="Freeform 408"/>
            <p:cNvSpPr>
              <a:spLocks/>
            </p:cNvSpPr>
            <p:nvPr/>
          </p:nvSpPr>
          <p:spPr bwMode="auto">
            <a:xfrm rot="7279113" flipV="1">
              <a:off x="10855" y="538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52" name="Freeform 409"/>
            <p:cNvSpPr>
              <a:spLocks/>
            </p:cNvSpPr>
            <p:nvPr/>
          </p:nvSpPr>
          <p:spPr bwMode="auto">
            <a:xfrm rot="7279113" flipV="1">
              <a:off x="10837" y="541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953" name="Freeform 410"/>
            <p:cNvSpPr>
              <a:spLocks/>
            </p:cNvSpPr>
            <p:nvPr/>
          </p:nvSpPr>
          <p:spPr bwMode="auto">
            <a:xfrm rot="7279113" flipV="1">
              <a:off x="10837" y="541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54" name="Freeform 411"/>
            <p:cNvSpPr>
              <a:spLocks/>
            </p:cNvSpPr>
            <p:nvPr/>
          </p:nvSpPr>
          <p:spPr bwMode="auto">
            <a:xfrm rot="7279113" flipV="1">
              <a:off x="10820" y="544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2955" name="Freeform 412"/>
            <p:cNvSpPr>
              <a:spLocks/>
            </p:cNvSpPr>
            <p:nvPr/>
          </p:nvSpPr>
          <p:spPr bwMode="auto">
            <a:xfrm rot="7279113" flipV="1">
              <a:off x="10820" y="544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56" name="Freeform 413"/>
            <p:cNvSpPr>
              <a:spLocks/>
            </p:cNvSpPr>
            <p:nvPr/>
          </p:nvSpPr>
          <p:spPr bwMode="auto">
            <a:xfrm rot="7279113" flipV="1">
              <a:off x="10830" y="536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957" name="Freeform 414"/>
            <p:cNvSpPr>
              <a:spLocks/>
            </p:cNvSpPr>
            <p:nvPr/>
          </p:nvSpPr>
          <p:spPr bwMode="auto">
            <a:xfrm rot="7279113" flipV="1">
              <a:off x="10830" y="536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58" name="Freeform 415"/>
            <p:cNvSpPr>
              <a:spLocks/>
            </p:cNvSpPr>
            <p:nvPr/>
          </p:nvSpPr>
          <p:spPr bwMode="auto">
            <a:xfrm rot="7279113" flipV="1">
              <a:off x="10812" y="539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959" name="Freeform 416"/>
            <p:cNvSpPr>
              <a:spLocks/>
            </p:cNvSpPr>
            <p:nvPr/>
          </p:nvSpPr>
          <p:spPr bwMode="auto">
            <a:xfrm rot="7279113" flipV="1">
              <a:off x="10812" y="539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60" name="Freeform 417"/>
            <p:cNvSpPr>
              <a:spLocks/>
            </p:cNvSpPr>
            <p:nvPr/>
          </p:nvSpPr>
          <p:spPr bwMode="auto">
            <a:xfrm rot="7279113" flipV="1">
              <a:off x="10795" y="542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2961" name="Freeform 418"/>
            <p:cNvSpPr>
              <a:spLocks/>
            </p:cNvSpPr>
            <p:nvPr/>
          </p:nvSpPr>
          <p:spPr bwMode="auto">
            <a:xfrm rot="7279113" flipV="1">
              <a:off x="10795" y="542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62" name="Freeform 419"/>
            <p:cNvSpPr>
              <a:spLocks/>
            </p:cNvSpPr>
            <p:nvPr/>
          </p:nvSpPr>
          <p:spPr bwMode="auto">
            <a:xfrm rot="7279113" flipV="1">
              <a:off x="10804" y="535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963" name="Freeform 420"/>
            <p:cNvSpPr>
              <a:spLocks/>
            </p:cNvSpPr>
            <p:nvPr/>
          </p:nvSpPr>
          <p:spPr bwMode="auto">
            <a:xfrm rot="7279113" flipV="1">
              <a:off x="10804" y="535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64" name="Freeform 421"/>
            <p:cNvSpPr>
              <a:spLocks/>
            </p:cNvSpPr>
            <p:nvPr/>
          </p:nvSpPr>
          <p:spPr bwMode="auto">
            <a:xfrm rot="7279113" flipV="1">
              <a:off x="10786" y="538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965" name="Freeform 422"/>
            <p:cNvSpPr>
              <a:spLocks/>
            </p:cNvSpPr>
            <p:nvPr/>
          </p:nvSpPr>
          <p:spPr bwMode="auto">
            <a:xfrm rot="7279113" flipV="1">
              <a:off x="10786" y="538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66" name="Freeform 423"/>
            <p:cNvSpPr>
              <a:spLocks/>
            </p:cNvSpPr>
            <p:nvPr/>
          </p:nvSpPr>
          <p:spPr bwMode="auto">
            <a:xfrm rot="7279113" flipV="1">
              <a:off x="10769" y="541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2967" name="Freeform 424"/>
            <p:cNvSpPr>
              <a:spLocks/>
            </p:cNvSpPr>
            <p:nvPr/>
          </p:nvSpPr>
          <p:spPr bwMode="auto">
            <a:xfrm rot="7279113" flipV="1">
              <a:off x="10769" y="541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68" name="Freeform 425"/>
            <p:cNvSpPr>
              <a:spLocks/>
            </p:cNvSpPr>
            <p:nvPr/>
          </p:nvSpPr>
          <p:spPr bwMode="auto">
            <a:xfrm rot="7279113" flipV="1">
              <a:off x="10738" y="538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2969" name="Freeform 426"/>
            <p:cNvSpPr>
              <a:spLocks/>
            </p:cNvSpPr>
            <p:nvPr/>
          </p:nvSpPr>
          <p:spPr bwMode="auto">
            <a:xfrm rot="7279113" flipV="1">
              <a:off x="10738" y="538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70" name="Freeform 427"/>
            <p:cNvSpPr>
              <a:spLocks/>
            </p:cNvSpPr>
            <p:nvPr/>
          </p:nvSpPr>
          <p:spPr bwMode="auto">
            <a:xfrm rot="7279113" flipV="1">
              <a:off x="10766" y="534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2971" name="Freeform 428"/>
            <p:cNvSpPr>
              <a:spLocks/>
            </p:cNvSpPr>
            <p:nvPr/>
          </p:nvSpPr>
          <p:spPr bwMode="auto">
            <a:xfrm rot="7279113" flipV="1">
              <a:off x="10766" y="534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72" name="Freeform 429"/>
            <p:cNvSpPr>
              <a:spLocks/>
            </p:cNvSpPr>
            <p:nvPr/>
          </p:nvSpPr>
          <p:spPr bwMode="auto">
            <a:xfrm rot="7279113" flipV="1">
              <a:off x="10757" y="531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2973" name="Freeform 430"/>
            <p:cNvSpPr>
              <a:spLocks/>
            </p:cNvSpPr>
            <p:nvPr/>
          </p:nvSpPr>
          <p:spPr bwMode="auto">
            <a:xfrm rot="7279113" flipV="1">
              <a:off x="10757" y="531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74" name="Freeform 431"/>
            <p:cNvSpPr>
              <a:spLocks/>
            </p:cNvSpPr>
            <p:nvPr/>
          </p:nvSpPr>
          <p:spPr bwMode="auto">
            <a:xfrm rot="7279113" flipV="1">
              <a:off x="10743" y="534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975" name="Freeform 432"/>
            <p:cNvSpPr>
              <a:spLocks/>
            </p:cNvSpPr>
            <p:nvPr/>
          </p:nvSpPr>
          <p:spPr bwMode="auto">
            <a:xfrm rot="7279113" flipV="1">
              <a:off x="10743" y="534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76" name="Freeform 433"/>
            <p:cNvSpPr>
              <a:spLocks/>
            </p:cNvSpPr>
            <p:nvPr/>
          </p:nvSpPr>
          <p:spPr bwMode="auto">
            <a:xfrm rot="7279113" flipV="1">
              <a:off x="10729" y="536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977" name="Freeform 434"/>
            <p:cNvSpPr>
              <a:spLocks/>
            </p:cNvSpPr>
            <p:nvPr/>
          </p:nvSpPr>
          <p:spPr bwMode="auto">
            <a:xfrm rot="7279113" flipV="1">
              <a:off x="10729" y="536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78" name="Freeform 435"/>
            <p:cNvSpPr>
              <a:spLocks/>
            </p:cNvSpPr>
            <p:nvPr/>
          </p:nvSpPr>
          <p:spPr bwMode="auto">
            <a:xfrm rot="7279113" flipV="1">
              <a:off x="10716" y="538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2979" name="Freeform 436"/>
            <p:cNvSpPr>
              <a:spLocks/>
            </p:cNvSpPr>
            <p:nvPr/>
          </p:nvSpPr>
          <p:spPr bwMode="auto">
            <a:xfrm rot="7279113" flipV="1">
              <a:off x="10716" y="538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80" name="Freeform 437"/>
            <p:cNvSpPr>
              <a:spLocks/>
            </p:cNvSpPr>
            <p:nvPr/>
          </p:nvSpPr>
          <p:spPr bwMode="auto">
            <a:xfrm rot="7279113" flipV="1">
              <a:off x="10488" y="514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2981" name="Freeform 438"/>
            <p:cNvSpPr>
              <a:spLocks/>
            </p:cNvSpPr>
            <p:nvPr/>
          </p:nvSpPr>
          <p:spPr bwMode="auto">
            <a:xfrm rot="7279113" flipV="1">
              <a:off x="10488" y="514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82" name="Freeform 439"/>
            <p:cNvSpPr>
              <a:spLocks/>
            </p:cNvSpPr>
            <p:nvPr/>
          </p:nvSpPr>
          <p:spPr bwMode="auto">
            <a:xfrm rot="7279113" flipV="1">
              <a:off x="10508" y="517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2983" name="Freeform 440"/>
            <p:cNvSpPr>
              <a:spLocks/>
            </p:cNvSpPr>
            <p:nvPr/>
          </p:nvSpPr>
          <p:spPr bwMode="auto">
            <a:xfrm rot="7279113" flipV="1">
              <a:off x="10508" y="517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84" name="Freeform 441"/>
            <p:cNvSpPr>
              <a:spLocks/>
            </p:cNvSpPr>
            <p:nvPr/>
          </p:nvSpPr>
          <p:spPr bwMode="auto">
            <a:xfrm rot="7279113" flipV="1">
              <a:off x="10527" y="5197"/>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2985" name="Rectangle 442"/>
            <p:cNvSpPr>
              <a:spLocks noChangeArrowheads="1"/>
            </p:cNvSpPr>
            <p:nvPr/>
          </p:nvSpPr>
          <p:spPr bwMode="auto">
            <a:xfrm rot="7279113" flipV="1">
              <a:off x="10527" y="5197"/>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2986" name="Freeform 443"/>
            <p:cNvSpPr>
              <a:spLocks/>
            </p:cNvSpPr>
            <p:nvPr/>
          </p:nvSpPr>
          <p:spPr bwMode="auto">
            <a:xfrm rot="7279113" flipV="1">
              <a:off x="10406" y="530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2987" name="Freeform 444"/>
            <p:cNvSpPr>
              <a:spLocks/>
            </p:cNvSpPr>
            <p:nvPr/>
          </p:nvSpPr>
          <p:spPr bwMode="auto">
            <a:xfrm rot="7279113" flipV="1">
              <a:off x="10406" y="5308"/>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88" name="Freeform 445"/>
            <p:cNvSpPr>
              <a:spLocks/>
            </p:cNvSpPr>
            <p:nvPr/>
          </p:nvSpPr>
          <p:spPr bwMode="auto">
            <a:xfrm rot="7279113" flipV="1">
              <a:off x="10414" y="531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2989" name="Freeform 446"/>
            <p:cNvSpPr>
              <a:spLocks/>
            </p:cNvSpPr>
            <p:nvPr/>
          </p:nvSpPr>
          <p:spPr bwMode="auto">
            <a:xfrm rot="7279113" flipV="1">
              <a:off x="10414" y="5310"/>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90" name="Freeform 447"/>
            <p:cNvSpPr>
              <a:spLocks/>
            </p:cNvSpPr>
            <p:nvPr/>
          </p:nvSpPr>
          <p:spPr bwMode="auto">
            <a:xfrm rot="7279113" flipV="1">
              <a:off x="10387" y="527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2991" name="Freeform 448"/>
            <p:cNvSpPr>
              <a:spLocks/>
            </p:cNvSpPr>
            <p:nvPr/>
          </p:nvSpPr>
          <p:spPr bwMode="auto">
            <a:xfrm rot="7279113" flipV="1">
              <a:off x="10387" y="5275"/>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92" name="Freeform 451"/>
            <p:cNvSpPr>
              <a:spLocks/>
            </p:cNvSpPr>
            <p:nvPr/>
          </p:nvSpPr>
          <p:spPr bwMode="auto">
            <a:xfrm rot="7279113" flipV="1">
              <a:off x="10735" y="521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2993" name="Freeform 452"/>
            <p:cNvSpPr>
              <a:spLocks/>
            </p:cNvSpPr>
            <p:nvPr/>
          </p:nvSpPr>
          <p:spPr bwMode="auto">
            <a:xfrm rot="7279113" flipV="1">
              <a:off x="10735" y="5213"/>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94" name="Freeform 453"/>
            <p:cNvSpPr>
              <a:spLocks/>
            </p:cNvSpPr>
            <p:nvPr/>
          </p:nvSpPr>
          <p:spPr bwMode="auto">
            <a:xfrm rot="7279113" flipV="1">
              <a:off x="10726" y="520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2995" name="Freeform 454"/>
            <p:cNvSpPr>
              <a:spLocks/>
            </p:cNvSpPr>
            <p:nvPr/>
          </p:nvSpPr>
          <p:spPr bwMode="auto">
            <a:xfrm rot="7279113" flipV="1">
              <a:off x="10726" y="5205"/>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96" name="Freeform 455"/>
            <p:cNvSpPr>
              <a:spLocks/>
            </p:cNvSpPr>
            <p:nvPr/>
          </p:nvSpPr>
          <p:spPr bwMode="auto">
            <a:xfrm rot="7279113" flipV="1">
              <a:off x="10622" y="5400"/>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2997" name="Freeform 456"/>
            <p:cNvSpPr>
              <a:spLocks/>
            </p:cNvSpPr>
            <p:nvPr/>
          </p:nvSpPr>
          <p:spPr bwMode="auto">
            <a:xfrm rot="7279113" flipV="1">
              <a:off x="10624" y="5399"/>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2998" name="Freeform 457"/>
            <p:cNvSpPr>
              <a:spLocks/>
            </p:cNvSpPr>
            <p:nvPr/>
          </p:nvSpPr>
          <p:spPr bwMode="auto">
            <a:xfrm rot="7279113" flipV="1">
              <a:off x="10618" y="5381"/>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2999" name="Freeform 458"/>
            <p:cNvSpPr>
              <a:spLocks/>
            </p:cNvSpPr>
            <p:nvPr/>
          </p:nvSpPr>
          <p:spPr bwMode="auto">
            <a:xfrm rot="7279113" flipV="1">
              <a:off x="10617" y="5381"/>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00" name="Freeform 459"/>
            <p:cNvSpPr>
              <a:spLocks/>
            </p:cNvSpPr>
            <p:nvPr/>
          </p:nvSpPr>
          <p:spPr bwMode="auto">
            <a:xfrm rot="7279113" flipV="1">
              <a:off x="10575" y="5034"/>
              <a:ext cx="241" cy="586"/>
            </a:xfrm>
            <a:custGeom>
              <a:avLst/>
              <a:gdLst>
                <a:gd name="T0" fmla="*/ 6486 w 93"/>
                <a:gd name="T1" fmla="*/ 0 h 254"/>
                <a:gd name="T2" fmla="*/ 2236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6486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3001" name="Freeform 460"/>
            <p:cNvSpPr>
              <a:spLocks/>
            </p:cNvSpPr>
            <p:nvPr/>
          </p:nvSpPr>
          <p:spPr bwMode="auto">
            <a:xfrm rot="7279113" flipV="1">
              <a:off x="10575" y="5034"/>
              <a:ext cx="241" cy="586"/>
            </a:xfrm>
            <a:custGeom>
              <a:avLst/>
              <a:gdLst>
                <a:gd name="T0" fmla="*/ 6486 w 93"/>
                <a:gd name="T1" fmla="*/ 0 h 254"/>
                <a:gd name="T2" fmla="*/ 2773 w 93"/>
                <a:gd name="T3" fmla="*/ 489379 h 254"/>
                <a:gd name="T4" fmla="*/ 0 w 93"/>
                <a:gd name="T5" fmla="*/ 952963 h 254"/>
                <a:gd name="T6" fmla="*/ 0 w 93"/>
                <a:gd name="T7" fmla="*/ 2876972 h 254"/>
                <a:gd name="T8" fmla="*/ 6486 w 93"/>
                <a:gd name="T9" fmla="*/ 3339206 h 254"/>
                <a:gd name="T10" fmla="*/ 9925 w 93"/>
                <a:gd name="T11" fmla="*/ 3806414 h 254"/>
                <a:gd name="T12" fmla="*/ 13289 w 93"/>
                <a:gd name="T13" fmla="*/ 4297023 h 254"/>
                <a:gd name="T14" fmla="*/ 15183 w 93"/>
                <a:gd name="T15" fmla="*/ 4804898 h 254"/>
                <a:gd name="T16" fmla="*/ 13289 w 93"/>
                <a:gd name="T17" fmla="*/ 5290128 h 254"/>
                <a:gd name="T18" fmla="*/ 12275 w 93"/>
                <a:gd name="T19" fmla="*/ 5774325 h 254"/>
                <a:gd name="T20" fmla="*/ 12275 w 93"/>
                <a:gd name="T21" fmla="*/ 6512053 h 254"/>
                <a:gd name="T22" fmla="*/ 13289 w 93"/>
                <a:gd name="T23" fmla="*/ 6618275 h 254"/>
                <a:gd name="T24" fmla="*/ 15183 w 93"/>
                <a:gd name="T25" fmla="*/ 6727931 h 254"/>
                <a:gd name="T26" fmla="*/ 17837 w 93"/>
                <a:gd name="T27" fmla="*/ 6727931 h 254"/>
                <a:gd name="T28" fmla="*/ 49312 w 93"/>
                <a:gd name="T29" fmla="*/ 6727931 h 254"/>
                <a:gd name="T30" fmla="*/ 51566 w 93"/>
                <a:gd name="T31" fmla="*/ 6727931 h 254"/>
                <a:gd name="T32" fmla="*/ 53359 w 93"/>
                <a:gd name="T33" fmla="*/ 6618275 h 254"/>
                <a:gd name="T34" fmla="*/ 54313 w 93"/>
                <a:gd name="T35" fmla="*/ 6512053 h 254"/>
                <a:gd name="T36" fmla="*/ 54313 w 93"/>
                <a:gd name="T37" fmla="*/ 5774325 h 254"/>
                <a:gd name="T38" fmla="*/ 51647 w 93"/>
                <a:gd name="T39" fmla="*/ 5290128 h 254"/>
                <a:gd name="T40" fmla="*/ 51647 w 93"/>
                <a:gd name="T41" fmla="*/ 4804898 h 254"/>
                <a:gd name="T42" fmla="*/ 53359 w 93"/>
                <a:gd name="T43" fmla="*/ 4297023 h 254"/>
                <a:gd name="T44" fmla="*/ 56853 w 93"/>
                <a:gd name="T45" fmla="*/ 3806414 h 254"/>
                <a:gd name="T46" fmla="*/ 60989 w 93"/>
                <a:gd name="T47" fmla="*/ 3339206 h 254"/>
                <a:gd name="T48" fmla="*/ 67153 w 93"/>
                <a:gd name="T49" fmla="*/ 2876972 h 254"/>
                <a:gd name="T50" fmla="*/ 67153 w 93"/>
                <a:gd name="T51" fmla="*/ 952963 h 254"/>
                <a:gd name="T52" fmla="*/ 63761 w 93"/>
                <a:gd name="T53" fmla="*/ 489379 h 254"/>
                <a:gd name="T54" fmla="*/ 60989 w 93"/>
                <a:gd name="T55" fmla="*/ 0 h 254"/>
                <a:gd name="T56" fmla="*/ 6486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02" name="Line 461"/>
            <p:cNvSpPr>
              <a:spLocks noChangeShapeType="1"/>
            </p:cNvSpPr>
            <p:nvPr/>
          </p:nvSpPr>
          <p:spPr bwMode="auto">
            <a:xfrm rot="7279113" flipH="1" flipV="1">
              <a:off x="10525" y="5075"/>
              <a:ext cx="2" cy="64"/>
            </a:xfrm>
            <a:prstGeom prst="line">
              <a:avLst/>
            </a:prstGeom>
            <a:noFill/>
            <a:ln w="11113" cap="rnd">
              <a:solidFill>
                <a:srgbClr val="000000"/>
              </a:solidFill>
              <a:round/>
              <a:headEnd/>
              <a:tailEnd/>
            </a:ln>
          </p:spPr>
          <p:txBody>
            <a:bodyPr/>
            <a:lstStyle/>
            <a:p>
              <a:endParaRPr lang="zh-CN" altLang="en-US"/>
            </a:p>
          </p:txBody>
        </p:sp>
        <p:sp>
          <p:nvSpPr>
            <p:cNvPr id="33003" name="Line 462"/>
            <p:cNvSpPr>
              <a:spLocks noChangeShapeType="1"/>
            </p:cNvSpPr>
            <p:nvPr/>
          </p:nvSpPr>
          <p:spPr bwMode="auto">
            <a:xfrm rot="7279113" flipV="1">
              <a:off x="10419" y="5250"/>
              <a:ext cx="4" cy="64"/>
            </a:xfrm>
            <a:prstGeom prst="line">
              <a:avLst/>
            </a:prstGeom>
            <a:noFill/>
            <a:ln w="11113" cap="rnd">
              <a:solidFill>
                <a:srgbClr val="000000"/>
              </a:solidFill>
              <a:round/>
              <a:headEnd/>
              <a:tailEnd/>
            </a:ln>
          </p:spPr>
          <p:txBody>
            <a:bodyPr/>
            <a:lstStyle/>
            <a:p>
              <a:endParaRPr lang="zh-CN" altLang="en-US"/>
            </a:p>
          </p:txBody>
        </p:sp>
        <p:sp>
          <p:nvSpPr>
            <p:cNvPr id="33004" name="Freeform 463"/>
            <p:cNvSpPr>
              <a:spLocks/>
            </p:cNvSpPr>
            <p:nvPr/>
          </p:nvSpPr>
          <p:spPr bwMode="auto">
            <a:xfrm rot="7279113" flipV="1">
              <a:off x="10337" y="516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3005" name="Freeform 464"/>
            <p:cNvSpPr>
              <a:spLocks/>
            </p:cNvSpPr>
            <p:nvPr/>
          </p:nvSpPr>
          <p:spPr bwMode="auto">
            <a:xfrm rot="7279113" flipV="1">
              <a:off x="10337" y="5161"/>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06" name="Freeform 465"/>
            <p:cNvSpPr>
              <a:spLocks/>
            </p:cNvSpPr>
            <p:nvPr/>
          </p:nvSpPr>
          <p:spPr bwMode="auto">
            <a:xfrm rot="7279113" flipV="1">
              <a:off x="10769" y="529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3007" name="Freeform 466"/>
            <p:cNvSpPr>
              <a:spLocks/>
            </p:cNvSpPr>
            <p:nvPr/>
          </p:nvSpPr>
          <p:spPr bwMode="auto">
            <a:xfrm rot="7279113" flipV="1">
              <a:off x="10769" y="5294"/>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08" name="Freeform 467"/>
            <p:cNvSpPr>
              <a:spLocks/>
            </p:cNvSpPr>
            <p:nvPr/>
          </p:nvSpPr>
          <p:spPr bwMode="auto">
            <a:xfrm rot="7279113" flipV="1">
              <a:off x="10878" y="539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009" name="Freeform 468"/>
            <p:cNvSpPr>
              <a:spLocks/>
            </p:cNvSpPr>
            <p:nvPr/>
          </p:nvSpPr>
          <p:spPr bwMode="auto">
            <a:xfrm rot="7279113" flipV="1">
              <a:off x="10878" y="5396"/>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10" name="Freeform 469"/>
            <p:cNvSpPr>
              <a:spLocks/>
            </p:cNvSpPr>
            <p:nvPr/>
          </p:nvSpPr>
          <p:spPr bwMode="auto">
            <a:xfrm rot="7279113" flipV="1">
              <a:off x="10861" y="542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011" name="Freeform 470"/>
            <p:cNvSpPr>
              <a:spLocks/>
            </p:cNvSpPr>
            <p:nvPr/>
          </p:nvSpPr>
          <p:spPr bwMode="auto">
            <a:xfrm rot="7279113" flipV="1">
              <a:off x="10861" y="5429"/>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12" name="Freeform 471"/>
            <p:cNvSpPr>
              <a:spLocks/>
            </p:cNvSpPr>
            <p:nvPr/>
          </p:nvSpPr>
          <p:spPr bwMode="auto">
            <a:xfrm rot="7279113" flipV="1">
              <a:off x="10843" y="545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013" name="Freeform 472"/>
            <p:cNvSpPr>
              <a:spLocks/>
            </p:cNvSpPr>
            <p:nvPr/>
          </p:nvSpPr>
          <p:spPr bwMode="auto">
            <a:xfrm rot="7279113" flipV="1">
              <a:off x="10843" y="5457"/>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14" name="Freeform 473"/>
            <p:cNvSpPr>
              <a:spLocks/>
            </p:cNvSpPr>
            <p:nvPr/>
          </p:nvSpPr>
          <p:spPr bwMode="auto">
            <a:xfrm rot="7279113" flipV="1">
              <a:off x="10855" y="538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015" name="Freeform 474"/>
            <p:cNvSpPr>
              <a:spLocks/>
            </p:cNvSpPr>
            <p:nvPr/>
          </p:nvSpPr>
          <p:spPr bwMode="auto">
            <a:xfrm rot="7279113" flipV="1">
              <a:off x="10855" y="5381"/>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16" name="Freeform 475"/>
            <p:cNvSpPr>
              <a:spLocks/>
            </p:cNvSpPr>
            <p:nvPr/>
          </p:nvSpPr>
          <p:spPr bwMode="auto">
            <a:xfrm rot="7279113" flipV="1">
              <a:off x="10837" y="541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017" name="Freeform 476"/>
            <p:cNvSpPr>
              <a:spLocks/>
            </p:cNvSpPr>
            <p:nvPr/>
          </p:nvSpPr>
          <p:spPr bwMode="auto">
            <a:xfrm rot="7279113" flipV="1">
              <a:off x="10837" y="5414"/>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18" name="Freeform 477"/>
            <p:cNvSpPr>
              <a:spLocks/>
            </p:cNvSpPr>
            <p:nvPr/>
          </p:nvSpPr>
          <p:spPr bwMode="auto">
            <a:xfrm rot="7279113" flipV="1">
              <a:off x="10820" y="544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019" name="Freeform 478"/>
            <p:cNvSpPr>
              <a:spLocks/>
            </p:cNvSpPr>
            <p:nvPr/>
          </p:nvSpPr>
          <p:spPr bwMode="auto">
            <a:xfrm rot="7279113" flipV="1">
              <a:off x="10820" y="5442"/>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20" name="Freeform 479"/>
            <p:cNvSpPr>
              <a:spLocks/>
            </p:cNvSpPr>
            <p:nvPr/>
          </p:nvSpPr>
          <p:spPr bwMode="auto">
            <a:xfrm rot="7279113" flipV="1">
              <a:off x="10830" y="536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021" name="Freeform 480"/>
            <p:cNvSpPr>
              <a:spLocks/>
            </p:cNvSpPr>
            <p:nvPr/>
          </p:nvSpPr>
          <p:spPr bwMode="auto">
            <a:xfrm rot="7279113" flipV="1">
              <a:off x="10830" y="5367"/>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22" name="Freeform 481"/>
            <p:cNvSpPr>
              <a:spLocks/>
            </p:cNvSpPr>
            <p:nvPr/>
          </p:nvSpPr>
          <p:spPr bwMode="auto">
            <a:xfrm rot="7279113" flipV="1">
              <a:off x="10812" y="539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023" name="Freeform 482"/>
            <p:cNvSpPr>
              <a:spLocks/>
            </p:cNvSpPr>
            <p:nvPr/>
          </p:nvSpPr>
          <p:spPr bwMode="auto">
            <a:xfrm rot="7279113" flipV="1">
              <a:off x="10812" y="5399"/>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24" name="Freeform 483"/>
            <p:cNvSpPr>
              <a:spLocks/>
            </p:cNvSpPr>
            <p:nvPr/>
          </p:nvSpPr>
          <p:spPr bwMode="auto">
            <a:xfrm rot="7279113" flipV="1">
              <a:off x="10795" y="542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025" name="Freeform 484"/>
            <p:cNvSpPr>
              <a:spLocks/>
            </p:cNvSpPr>
            <p:nvPr/>
          </p:nvSpPr>
          <p:spPr bwMode="auto">
            <a:xfrm rot="7279113" flipV="1">
              <a:off x="10795" y="5428"/>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26" name="Freeform 485"/>
            <p:cNvSpPr>
              <a:spLocks/>
            </p:cNvSpPr>
            <p:nvPr/>
          </p:nvSpPr>
          <p:spPr bwMode="auto">
            <a:xfrm rot="7279113" flipV="1">
              <a:off x="10804" y="535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027" name="Freeform 486"/>
            <p:cNvSpPr>
              <a:spLocks/>
            </p:cNvSpPr>
            <p:nvPr/>
          </p:nvSpPr>
          <p:spPr bwMode="auto">
            <a:xfrm rot="7279113" flipV="1">
              <a:off x="10804" y="5352"/>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28" name="Freeform 487"/>
            <p:cNvSpPr>
              <a:spLocks/>
            </p:cNvSpPr>
            <p:nvPr/>
          </p:nvSpPr>
          <p:spPr bwMode="auto">
            <a:xfrm rot="7279113" flipV="1">
              <a:off x="10786" y="538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029" name="Freeform 488"/>
            <p:cNvSpPr>
              <a:spLocks/>
            </p:cNvSpPr>
            <p:nvPr/>
          </p:nvSpPr>
          <p:spPr bwMode="auto">
            <a:xfrm rot="7279113" flipV="1">
              <a:off x="10786" y="5384"/>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30" name="Freeform 489"/>
            <p:cNvSpPr>
              <a:spLocks/>
            </p:cNvSpPr>
            <p:nvPr/>
          </p:nvSpPr>
          <p:spPr bwMode="auto">
            <a:xfrm rot="7279113" flipV="1">
              <a:off x="10769" y="541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031" name="Freeform 490"/>
            <p:cNvSpPr>
              <a:spLocks/>
            </p:cNvSpPr>
            <p:nvPr/>
          </p:nvSpPr>
          <p:spPr bwMode="auto">
            <a:xfrm rot="7279113" flipV="1">
              <a:off x="10769" y="5413"/>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32" name="Freeform 491"/>
            <p:cNvSpPr>
              <a:spLocks/>
            </p:cNvSpPr>
            <p:nvPr/>
          </p:nvSpPr>
          <p:spPr bwMode="auto">
            <a:xfrm rot="7279113" flipV="1">
              <a:off x="10738" y="538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3033" name="Freeform 492"/>
            <p:cNvSpPr>
              <a:spLocks/>
            </p:cNvSpPr>
            <p:nvPr/>
          </p:nvSpPr>
          <p:spPr bwMode="auto">
            <a:xfrm rot="7279113" flipV="1">
              <a:off x="10738" y="5385"/>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34" name="Freeform 493"/>
            <p:cNvSpPr>
              <a:spLocks/>
            </p:cNvSpPr>
            <p:nvPr/>
          </p:nvSpPr>
          <p:spPr bwMode="auto">
            <a:xfrm rot="7279113" flipV="1">
              <a:off x="10766" y="534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3035" name="Freeform 494"/>
            <p:cNvSpPr>
              <a:spLocks/>
            </p:cNvSpPr>
            <p:nvPr/>
          </p:nvSpPr>
          <p:spPr bwMode="auto">
            <a:xfrm rot="7279113" flipV="1">
              <a:off x="10766" y="5343"/>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36" name="Freeform 495"/>
            <p:cNvSpPr>
              <a:spLocks/>
            </p:cNvSpPr>
            <p:nvPr/>
          </p:nvSpPr>
          <p:spPr bwMode="auto">
            <a:xfrm rot="7279113" flipV="1">
              <a:off x="10757" y="531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3037" name="Freeform 496"/>
            <p:cNvSpPr>
              <a:spLocks/>
            </p:cNvSpPr>
            <p:nvPr/>
          </p:nvSpPr>
          <p:spPr bwMode="auto">
            <a:xfrm rot="7279113" flipV="1">
              <a:off x="10757" y="5318"/>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38" name="Freeform 497"/>
            <p:cNvSpPr>
              <a:spLocks/>
            </p:cNvSpPr>
            <p:nvPr/>
          </p:nvSpPr>
          <p:spPr bwMode="auto">
            <a:xfrm rot="7279113" flipV="1">
              <a:off x="10743" y="534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039" name="Freeform 498"/>
            <p:cNvSpPr>
              <a:spLocks/>
            </p:cNvSpPr>
            <p:nvPr/>
          </p:nvSpPr>
          <p:spPr bwMode="auto">
            <a:xfrm rot="7279113" flipV="1">
              <a:off x="10743" y="5341"/>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40" name="Freeform 499"/>
            <p:cNvSpPr>
              <a:spLocks/>
            </p:cNvSpPr>
            <p:nvPr/>
          </p:nvSpPr>
          <p:spPr bwMode="auto">
            <a:xfrm rot="7279113" flipV="1">
              <a:off x="10729" y="536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041" name="Freeform 500"/>
            <p:cNvSpPr>
              <a:spLocks/>
            </p:cNvSpPr>
            <p:nvPr/>
          </p:nvSpPr>
          <p:spPr bwMode="auto">
            <a:xfrm rot="7279113" flipV="1">
              <a:off x="10729" y="5360"/>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42" name="Freeform 501"/>
            <p:cNvSpPr>
              <a:spLocks/>
            </p:cNvSpPr>
            <p:nvPr/>
          </p:nvSpPr>
          <p:spPr bwMode="auto">
            <a:xfrm rot="7279113" flipV="1">
              <a:off x="10716" y="538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043" name="Freeform 502"/>
            <p:cNvSpPr>
              <a:spLocks/>
            </p:cNvSpPr>
            <p:nvPr/>
          </p:nvSpPr>
          <p:spPr bwMode="auto">
            <a:xfrm rot="7279113" flipV="1">
              <a:off x="10716" y="5382"/>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44" name="Freeform 503"/>
            <p:cNvSpPr>
              <a:spLocks/>
            </p:cNvSpPr>
            <p:nvPr/>
          </p:nvSpPr>
          <p:spPr bwMode="auto">
            <a:xfrm rot="7279113" flipV="1">
              <a:off x="10488" y="514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3045" name="Freeform 504"/>
            <p:cNvSpPr>
              <a:spLocks/>
            </p:cNvSpPr>
            <p:nvPr/>
          </p:nvSpPr>
          <p:spPr bwMode="auto">
            <a:xfrm rot="7279113" flipV="1">
              <a:off x="10488" y="5147"/>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46" name="Freeform 505"/>
            <p:cNvSpPr>
              <a:spLocks/>
            </p:cNvSpPr>
            <p:nvPr/>
          </p:nvSpPr>
          <p:spPr bwMode="auto">
            <a:xfrm rot="7279113" flipV="1">
              <a:off x="10508" y="517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3047" name="Freeform 506"/>
            <p:cNvSpPr>
              <a:spLocks/>
            </p:cNvSpPr>
            <p:nvPr/>
          </p:nvSpPr>
          <p:spPr bwMode="auto">
            <a:xfrm rot="7279113" flipV="1">
              <a:off x="10508" y="5178"/>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048" name="Freeform 507"/>
            <p:cNvSpPr>
              <a:spLocks/>
            </p:cNvSpPr>
            <p:nvPr/>
          </p:nvSpPr>
          <p:spPr bwMode="auto">
            <a:xfrm rot="7279113" flipV="1">
              <a:off x="10527" y="5197"/>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3049" name="Rectangle 508"/>
            <p:cNvSpPr>
              <a:spLocks noChangeArrowheads="1"/>
            </p:cNvSpPr>
            <p:nvPr/>
          </p:nvSpPr>
          <p:spPr bwMode="auto">
            <a:xfrm rot="7279113" flipV="1">
              <a:off x="10527" y="5197"/>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grpSp>
          <p:nvGrpSpPr>
            <p:cNvPr id="33050" name="Group 259"/>
            <p:cNvGrpSpPr>
              <a:grpSpLocks/>
            </p:cNvGrpSpPr>
            <p:nvPr/>
          </p:nvGrpSpPr>
          <p:grpSpPr bwMode="auto">
            <a:xfrm>
              <a:off x="10025" y="4530"/>
              <a:ext cx="695" cy="404"/>
              <a:chOff x="204" y="2551"/>
              <a:chExt cx="453" cy="346"/>
            </a:xfrm>
          </p:grpSpPr>
          <p:pic>
            <p:nvPicPr>
              <p:cNvPr id="33071" name="Picture 260"/>
              <p:cNvPicPr>
                <a:picLocks noChangeAspect="1"/>
              </p:cNvPicPr>
              <p:nvPr/>
            </p:nvPicPr>
            <p:blipFill>
              <a:blip r:embed="rId4"/>
              <a:srcRect/>
              <a:stretch>
                <a:fillRect/>
              </a:stretch>
            </p:blipFill>
            <p:spPr bwMode="auto">
              <a:xfrm>
                <a:off x="204" y="2551"/>
                <a:ext cx="453" cy="346"/>
              </a:xfrm>
              <a:prstGeom prst="rect">
                <a:avLst/>
              </a:prstGeom>
              <a:noFill/>
              <a:ln w="9525">
                <a:noFill/>
                <a:miter lim="800000"/>
                <a:headEnd/>
                <a:tailEnd/>
              </a:ln>
            </p:spPr>
          </p:pic>
          <p:pic>
            <p:nvPicPr>
              <p:cNvPr id="33072" name="Picture 261"/>
              <p:cNvPicPr>
                <a:picLocks noChangeAspect="1"/>
              </p:cNvPicPr>
              <p:nvPr/>
            </p:nvPicPr>
            <p:blipFill>
              <a:blip r:embed="rId5"/>
              <a:srcRect l="57031" t="35417" r="2344" b="25000"/>
              <a:stretch>
                <a:fillRect/>
              </a:stretch>
            </p:blipFill>
            <p:spPr bwMode="auto">
              <a:xfrm>
                <a:off x="257" y="2696"/>
                <a:ext cx="227" cy="166"/>
              </a:xfrm>
              <a:prstGeom prst="rect">
                <a:avLst/>
              </a:prstGeom>
              <a:noFill/>
              <a:ln w="9525">
                <a:solidFill>
                  <a:schemeClr val="bg2"/>
                </a:solidFill>
                <a:miter lim="800000"/>
                <a:headEnd/>
                <a:tailEnd/>
              </a:ln>
            </p:spPr>
          </p:pic>
        </p:grpSp>
        <p:cxnSp>
          <p:nvCxnSpPr>
            <p:cNvPr id="8" name="直接箭头连接符 7"/>
            <p:cNvCxnSpPr>
              <a:cxnSpLocks noChangeShapeType="1"/>
            </p:cNvCxnSpPr>
            <p:nvPr/>
          </p:nvCxnSpPr>
          <p:spPr bwMode="auto">
            <a:xfrm>
              <a:off x="9896" y="7911"/>
              <a:ext cx="545"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3052" name="TextBox 19"/>
            <p:cNvSpPr txBox="1">
              <a:spLocks noChangeArrowheads="1"/>
            </p:cNvSpPr>
            <p:nvPr/>
          </p:nvSpPr>
          <p:spPr bwMode="auto">
            <a:xfrm>
              <a:off x="10481" y="6139"/>
              <a:ext cx="2745" cy="4023"/>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扫描发货单（发货校验发货单信息</a:t>
              </a:r>
              <a:r>
                <a:rPr lang="en-US" altLang="zh-CN" sz="1400" noProof="1">
                  <a:solidFill>
                    <a:schemeClr val="bg1"/>
                  </a:solidFill>
                  <a:latin typeface="微软雅黑" pitchFamily="34" charset="-122"/>
                  <a:ea typeface="微软雅黑" pitchFamily="34" charset="-122"/>
                </a:rPr>
                <a:t>OR</a:t>
              </a:r>
              <a:r>
                <a:rPr lang="zh-CN" altLang="en-US" sz="1400" noProof="1">
                  <a:solidFill>
                    <a:schemeClr val="bg1"/>
                  </a:solidFill>
                  <a:latin typeface="微软雅黑" pitchFamily="34" charset="-122"/>
                  <a:ea typeface="微软雅黑" pitchFamily="34" charset="-122"/>
                </a:rPr>
                <a:t>直接扫描出库） </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选择客户</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选择库位</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4.</a:t>
              </a:r>
              <a:r>
                <a:rPr lang="zh-CN" altLang="en-US" sz="1400" noProof="1">
                  <a:solidFill>
                    <a:schemeClr val="bg1"/>
                  </a:solidFill>
                  <a:latin typeface="微软雅黑" pitchFamily="34" charset="-122"/>
                  <a:ea typeface="微软雅黑" pitchFamily="34" charset="-122"/>
                </a:rPr>
                <a:t>扫描条码</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5.</a:t>
              </a:r>
              <a:r>
                <a:rPr lang="zh-CN" altLang="en-US" sz="1400" noProof="1">
                  <a:solidFill>
                    <a:schemeClr val="bg1"/>
                  </a:solidFill>
                  <a:latin typeface="微软雅黑" pitchFamily="34" charset="-122"/>
                  <a:ea typeface="微软雅黑" pitchFamily="34" charset="-122"/>
                </a:rPr>
                <a:t>扫描生产日期</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6.</a:t>
              </a:r>
              <a:r>
                <a:rPr lang="zh-CN" altLang="en-US" sz="1400" noProof="1">
                  <a:solidFill>
                    <a:schemeClr val="bg1"/>
                  </a:solidFill>
                  <a:latin typeface="微软雅黑" pitchFamily="34" charset="-122"/>
                  <a:ea typeface="微软雅黑" pitchFamily="34" charset="-122"/>
                </a:rPr>
                <a:t>扫描批号</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sym typeface="+mn-ea"/>
                </a:rPr>
                <a:t>7.</a:t>
              </a:r>
              <a:r>
                <a:rPr lang="zh-CN" altLang="en-US" sz="1400" noProof="1">
                  <a:solidFill>
                    <a:schemeClr val="bg1"/>
                  </a:solidFill>
                  <a:latin typeface="微软雅黑" pitchFamily="34" charset="-122"/>
                  <a:ea typeface="微软雅黑" pitchFamily="34" charset="-122"/>
                  <a:sym typeface="+mn-ea"/>
                </a:rPr>
                <a:t>数量</a:t>
              </a:r>
              <a:endParaRPr lang="zh-CN" altLang="en-US"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en-US" sz="1400" noProof="1">
                  <a:solidFill>
                    <a:schemeClr val="bg1"/>
                  </a:solidFill>
                  <a:latin typeface="微软雅黑" pitchFamily="34" charset="-122"/>
                  <a:ea typeface="微软雅黑" pitchFamily="34" charset="-122"/>
                </a:rPr>
                <a:t>根据发货单扫描时</a:t>
              </a:r>
            </a:p>
          </p:txBody>
        </p:sp>
        <p:sp>
          <p:nvSpPr>
            <p:cNvPr id="33053" name="TextBox 19"/>
            <p:cNvSpPr txBox="1">
              <a:spLocks noChangeArrowheads="1"/>
            </p:cNvSpPr>
            <p:nvPr/>
          </p:nvSpPr>
          <p:spPr bwMode="auto">
            <a:xfrm>
              <a:off x="7091" y="6195"/>
              <a:ext cx="2818" cy="4023"/>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en-US" sz="1400" noProof="1">
                  <a:solidFill>
                    <a:schemeClr val="bg1"/>
                  </a:solidFill>
                  <a:latin typeface="微软雅黑" pitchFamily="34" charset="-122"/>
                  <a:ea typeface="微软雅黑" pitchFamily="34" charset="-122"/>
                </a:rPr>
                <a:t>先进先出（</a:t>
              </a:r>
              <a:r>
                <a:rPr lang="zh-CN" altLang="en-US" sz="1400" noProof="1">
                  <a:solidFill>
                    <a:schemeClr val="bg1"/>
                  </a:solidFill>
                  <a:latin typeface="微软雅黑" pitchFamily="34" charset="-122"/>
                  <a:ea typeface="微软雅黑" pitchFamily="34" charset="-122"/>
                  <a:sym typeface="+mn-ea"/>
                </a:rPr>
                <a:t>规则</a:t>
              </a:r>
              <a:r>
                <a:rPr lang="zh-CN" altLang="en-US" sz="1400" noProof="1">
                  <a:solidFill>
                    <a:schemeClr val="bg1"/>
                  </a:solidFill>
                  <a:latin typeface="微软雅黑" pitchFamily="34" charset="-122"/>
                  <a:ea typeface="微软雅黑" pitchFamily="34" charset="-122"/>
                </a:rPr>
                <a:t>）</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根据入库时间的先</a:t>
              </a:r>
              <a:r>
                <a:rPr lang="en-US" altLang="en-US" sz="1400" noProof="1">
                  <a:solidFill>
                    <a:schemeClr val="bg1"/>
                  </a:solidFill>
                  <a:latin typeface="微软雅黑" pitchFamily="34" charset="-122"/>
                  <a:ea typeface="微软雅黑" pitchFamily="34" charset="-122"/>
                </a:rPr>
                <a:t>FIFO</a:t>
              </a:r>
            </a:p>
            <a:p>
              <a:pPr eaLnBrk="0" hangingPunct="0">
                <a:buFont typeface="黑体" pitchFamily="49" charset="-122"/>
                <a:buNone/>
              </a:pPr>
              <a:r>
                <a:rPr lang="en-US"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根据批号日期先后</a:t>
              </a:r>
              <a:r>
                <a:rPr lang="en-US" altLang="en-US" sz="1400" noProof="1">
                  <a:solidFill>
                    <a:schemeClr val="bg1"/>
                  </a:solidFill>
                  <a:latin typeface="微软雅黑" pitchFamily="34" charset="-122"/>
                  <a:ea typeface="微软雅黑" pitchFamily="34" charset="-122"/>
                  <a:sym typeface="+mn-ea"/>
                </a:rPr>
                <a:t>FIFO</a:t>
              </a:r>
            </a:p>
            <a:p>
              <a:pPr eaLnBrk="0" hangingPunct="0">
                <a:buFont typeface="黑体" pitchFamily="49" charset="-122"/>
                <a:buNone/>
              </a:pPr>
              <a:r>
                <a:rPr lang="en-US"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根据生产日期的先</a:t>
              </a:r>
              <a:r>
                <a:rPr lang="en-US" altLang="en-US" sz="1400" noProof="1">
                  <a:solidFill>
                    <a:schemeClr val="bg1"/>
                  </a:solidFill>
                  <a:latin typeface="微软雅黑" pitchFamily="34" charset="-122"/>
                  <a:ea typeface="微软雅黑" pitchFamily="34" charset="-122"/>
                  <a:sym typeface="+mn-ea"/>
                </a:rPr>
                <a:t>FIFO</a:t>
              </a:r>
            </a:p>
            <a:p>
              <a:pPr eaLnBrk="0" hangingPunct="0">
                <a:buFont typeface="黑体" pitchFamily="49" charset="-122"/>
                <a:buNone/>
              </a:pPr>
              <a:r>
                <a:rPr lang="zh-CN" altLang="en-US" sz="1400" noProof="1">
                  <a:solidFill>
                    <a:schemeClr val="bg1"/>
                  </a:solidFill>
                  <a:latin typeface="微软雅黑" pitchFamily="34" charset="-122"/>
                  <a:ea typeface="微软雅黑" pitchFamily="34" charset="-122"/>
                </a:rPr>
                <a:t>先进先出（控制）</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无限制先进先出</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先进出提示框</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先进先出限制</a:t>
              </a:r>
            </a:p>
          </p:txBody>
        </p:sp>
        <p:pic>
          <p:nvPicPr>
            <p:cNvPr id="33054" name="Picture 8" descr="Woa09"/>
            <p:cNvPicPr>
              <a:picLocks noChangeAspect="1"/>
            </p:cNvPicPr>
            <p:nvPr/>
          </p:nvPicPr>
          <p:blipFill>
            <a:blip r:embed="rId3"/>
            <a:srcRect/>
            <a:stretch>
              <a:fillRect/>
            </a:stretch>
          </p:blipFill>
          <p:spPr bwMode="auto">
            <a:xfrm>
              <a:off x="6014" y="1243"/>
              <a:ext cx="1180" cy="910"/>
            </a:xfrm>
            <a:prstGeom prst="rect">
              <a:avLst/>
            </a:prstGeom>
            <a:noFill/>
            <a:ln w="9525">
              <a:noFill/>
              <a:miter lim="800000"/>
              <a:headEnd/>
              <a:tailEnd/>
            </a:ln>
          </p:spPr>
        </p:pic>
        <p:sp>
          <p:nvSpPr>
            <p:cNvPr id="570" name="TextBox 146"/>
            <p:cNvSpPr txBox="1">
              <a:spLocks noChangeArrowheads="1"/>
            </p:cNvSpPr>
            <p:nvPr/>
          </p:nvSpPr>
          <p:spPr bwMode="auto">
            <a:xfrm>
              <a:off x="5956" y="2198"/>
              <a:ext cx="1295" cy="752"/>
            </a:xfrm>
            <a:prstGeom prst="rect">
              <a:avLst/>
            </a:prstGeom>
            <a:solidFill>
              <a:schemeClr val="accent3"/>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rgbClr val="000000"/>
                  </a:solidFill>
                  <a:latin typeface="微软雅黑" panose="020B0503020204020204" pitchFamily="34" charset="-122"/>
                  <a:ea typeface="微软雅黑" panose="020B0503020204020204" pitchFamily="34" charset="-122"/>
                </a:rPr>
                <a:t>销售单</a:t>
              </a:r>
              <a:r>
                <a:rPr lang="en-US" altLang="zh-CN" sz="1200" noProof="1">
                  <a:solidFill>
                    <a:srgbClr val="000000"/>
                  </a:solidFill>
                  <a:latin typeface="微软雅黑" panose="020B0503020204020204" pitchFamily="34" charset="-122"/>
                  <a:ea typeface="微软雅黑" panose="020B0503020204020204" pitchFamily="34" charset="-122"/>
                </a:rPr>
                <a:t>/</a:t>
              </a:r>
              <a:r>
                <a:rPr lang="zh-CN" altLang="zh-CN" sz="1200" noProof="1">
                  <a:solidFill>
                    <a:srgbClr val="000000"/>
                  </a:solidFill>
                  <a:latin typeface="微软雅黑" panose="020B0503020204020204" pitchFamily="34" charset="-122"/>
                  <a:ea typeface="微软雅黑" panose="020B0503020204020204" pitchFamily="34" charset="-122"/>
                </a:rPr>
                <a:t>发货单</a:t>
              </a:r>
            </a:p>
          </p:txBody>
        </p:sp>
        <p:sp>
          <p:nvSpPr>
            <p:cNvPr id="571" name="TextBox 146"/>
            <p:cNvSpPr txBox="1">
              <a:spLocks noChangeArrowheads="1"/>
            </p:cNvSpPr>
            <p:nvPr/>
          </p:nvSpPr>
          <p:spPr bwMode="auto">
            <a:xfrm>
              <a:off x="9135" y="2286"/>
              <a:ext cx="1388" cy="449"/>
            </a:xfrm>
            <a:prstGeom prst="rect">
              <a:avLst/>
            </a:prstGeom>
            <a:solidFill>
              <a:schemeClr val="accent3"/>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rgbClr val="000000"/>
                  </a:solidFill>
                  <a:latin typeface="微软雅黑" panose="020B0503020204020204" pitchFamily="34" charset="-122"/>
                  <a:ea typeface="微软雅黑" panose="020B0503020204020204" pitchFamily="34" charset="-122"/>
                </a:rPr>
                <a:t>销售对账</a:t>
              </a:r>
            </a:p>
          </p:txBody>
        </p:sp>
        <p:sp>
          <p:nvSpPr>
            <p:cNvPr id="572" name="TextBox 146"/>
            <p:cNvSpPr txBox="1">
              <a:spLocks noChangeArrowheads="1"/>
            </p:cNvSpPr>
            <p:nvPr/>
          </p:nvSpPr>
          <p:spPr bwMode="auto">
            <a:xfrm>
              <a:off x="10967" y="2286"/>
              <a:ext cx="1388" cy="449"/>
            </a:xfrm>
            <a:prstGeom prst="rect">
              <a:avLst/>
            </a:prstGeom>
            <a:solidFill>
              <a:schemeClr val="accent3"/>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rgbClr val="000000"/>
                  </a:solidFill>
                  <a:latin typeface="微软雅黑" panose="020B0503020204020204" pitchFamily="34" charset="-122"/>
                  <a:ea typeface="微软雅黑" panose="020B0503020204020204" pitchFamily="34" charset="-122"/>
                </a:rPr>
                <a:t>销售发票</a:t>
              </a:r>
            </a:p>
          </p:txBody>
        </p:sp>
        <p:sp>
          <p:nvSpPr>
            <p:cNvPr id="573" name="TextBox 146"/>
            <p:cNvSpPr txBox="1">
              <a:spLocks noChangeArrowheads="1"/>
            </p:cNvSpPr>
            <p:nvPr/>
          </p:nvSpPr>
          <p:spPr bwMode="auto">
            <a:xfrm>
              <a:off x="12841" y="2286"/>
              <a:ext cx="1388" cy="449"/>
            </a:xfrm>
            <a:prstGeom prst="rect">
              <a:avLst/>
            </a:prstGeom>
            <a:solidFill>
              <a:schemeClr val="accent3"/>
            </a:solidFill>
            <a:ln w="9525">
              <a:solidFill>
                <a:schemeClr val="bg1"/>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rgbClr val="000000"/>
                  </a:solidFill>
                  <a:latin typeface="微软雅黑" panose="020B0503020204020204" pitchFamily="34" charset="-122"/>
                  <a:ea typeface="微软雅黑" panose="020B0503020204020204" pitchFamily="34" charset="-122"/>
                </a:rPr>
                <a:t>销售付款</a:t>
              </a:r>
            </a:p>
          </p:txBody>
        </p:sp>
        <p:sp>
          <p:nvSpPr>
            <p:cNvPr id="12" name="矩形标注 11"/>
            <p:cNvSpPr/>
            <p:nvPr/>
          </p:nvSpPr>
          <p:spPr bwMode="auto">
            <a:xfrm>
              <a:off x="3219" y="3539"/>
              <a:ext cx="926" cy="708"/>
            </a:xfrm>
            <a:prstGeom prst="wedgeRectCallout">
              <a:avLst>
                <a:gd name="adj1" fmla="val 56175"/>
                <a:gd name="adj2" fmla="val 100495"/>
              </a:avLst>
            </a:prstGeom>
            <a:ln w="19050">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rPr>
                <a:t>扫码入库</a:t>
              </a:r>
            </a:p>
          </p:txBody>
        </p:sp>
        <p:sp>
          <p:nvSpPr>
            <p:cNvPr id="13" name="矩形标注 12"/>
            <p:cNvSpPr/>
            <p:nvPr/>
          </p:nvSpPr>
          <p:spPr bwMode="auto">
            <a:xfrm>
              <a:off x="10844" y="3529"/>
              <a:ext cx="1402" cy="706"/>
            </a:xfrm>
            <a:prstGeom prst="wedgeRectCallout">
              <a:avLst>
                <a:gd name="adj1" fmla="val -72210"/>
                <a:gd name="adj2" fmla="val 92998"/>
              </a:avLst>
            </a:prstGeom>
            <a:ln w="19050">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rPr>
                <a:t>扫码</a:t>
              </a:r>
              <a:r>
                <a:rPr lang="zh-CN" altLang="en-US" sz="1200"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校验</a:t>
              </a:r>
              <a:r>
                <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rPr>
                <a:t>出库</a:t>
              </a:r>
            </a:p>
          </p:txBody>
        </p:sp>
        <p:cxnSp>
          <p:nvCxnSpPr>
            <p:cNvPr id="577" name="直接箭头连接符 7"/>
            <p:cNvCxnSpPr>
              <a:cxnSpLocks noChangeShapeType="1"/>
            </p:cNvCxnSpPr>
            <p:nvPr/>
          </p:nvCxnSpPr>
          <p:spPr bwMode="auto">
            <a:xfrm>
              <a:off x="10513" y="2499"/>
              <a:ext cx="454"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578" name="直接箭头连接符 7"/>
            <p:cNvCxnSpPr>
              <a:cxnSpLocks noChangeShapeType="1"/>
            </p:cNvCxnSpPr>
            <p:nvPr/>
          </p:nvCxnSpPr>
          <p:spPr bwMode="auto">
            <a:xfrm>
              <a:off x="12355" y="2504"/>
              <a:ext cx="454"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579" name="直接箭头连接符 7"/>
            <p:cNvCxnSpPr>
              <a:cxnSpLocks noChangeShapeType="1"/>
            </p:cNvCxnSpPr>
            <p:nvPr/>
          </p:nvCxnSpPr>
          <p:spPr bwMode="auto">
            <a:xfrm flipH="1">
              <a:off x="3572" y="2553"/>
              <a:ext cx="454" cy="13"/>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580" name="直接箭头连接符 7"/>
            <p:cNvCxnSpPr>
              <a:cxnSpLocks noChangeShapeType="1"/>
            </p:cNvCxnSpPr>
            <p:nvPr/>
          </p:nvCxnSpPr>
          <p:spPr bwMode="auto">
            <a:xfrm flipH="1">
              <a:off x="1564" y="2540"/>
              <a:ext cx="451" cy="13"/>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581" name="圆角矩形 580"/>
            <p:cNvSpPr/>
            <p:nvPr/>
          </p:nvSpPr>
          <p:spPr>
            <a:xfrm>
              <a:off x="2458" y="3010"/>
              <a:ext cx="11408" cy="7480"/>
            </a:xfrm>
            <a:prstGeom prst="roundRect">
              <a:avLst/>
            </a:prstGeom>
            <a:noFill/>
            <a:ln>
              <a:solidFill>
                <a:schemeClr val="bg1"/>
              </a:solidFill>
              <a:prstDash val="sysDash"/>
              <a:miter lim="800000"/>
            </a:ln>
            <a:extLst>
              <a:ext uri="{909E8E84-426E-40DD-AFC4-6F175D3DCCD1}"/>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cxnSp>
          <p:nvCxnSpPr>
            <p:cNvPr id="585" name="直接箭头连接符 7"/>
            <p:cNvCxnSpPr>
              <a:cxnSpLocks noChangeShapeType="1"/>
            </p:cNvCxnSpPr>
            <p:nvPr/>
          </p:nvCxnSpPr>
          <p:spPr bwMode="auto">
            <a:xfrm>
              <a:off x="6343" y="3077"/>
              <a:ext cx="11" cy="1126"/>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587" name="TextBox 146"/>
            <p:cNvSpPr txBox="1">
              <a:spLocks noChangeArrowheads="1"/>
            </p:cNvSpPr>
            <p:nvPr/>
          </p:nvSpPr>
          <p:spPr bwMode="auto">
            <a:xfrm>
              <a:off x="7707" y="4087"/>
              <a:ext cx="1586" cy="1959"/>
            </a:xfrm>
            <a:prstGeom prst="rect">
              <a:avLst/>
            </a:prstGeom>
            <a:solidFill>
              <a:schemeClr val="bg1"/>
            </a:solidFill>
            <a:ln w="19050">
              <a:solidFill>
                <a:srgbClr val="FF0000"/>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b="1" noProof="1">
                  <a:latin typeface="微软雅黑" panose="020B0503020204020204" pitchFamily="34" charset="-122"/>
                  <a:ea typeface="微软雅黑" panose="020B0503020204020204" pitchFamily="34" charset="-122"/>
                </a:rPr>
                <a:t>根据</a:t>
              </a:r>
              <a:r>
                <a:rPr lang="zh-CN" altLang="zh-CN" sz="1200" b="1" noProof="1">
                  <a:solidFill>
                    <a:srgbClr val="FF0000"/>
                  </a:solidFill>
                  <a:latin typeface="微软雅黑" panose="020B0503020204020204" pitchFamily="34" charset="-122"/>
                  <a:ea typeface="微软雅黑" panose="020B0503020204020204" pitchFamily="34" charset="-122"/>
                </a:rPr>
                <a:t>先进先出规则</a:t>
              </a:r>
              <a:r>
                <a:rPr lang="zh-CN" altLang="zh-CN" sz="1200" b="1" noProof="1">
                  <a:latin typeface="微软雅黑" panose="020B0503020204020204" pitchFamily="34" charset="-122"/>
                  <a:ea typeface="微软雅黑" panose="020B0503020204020204" pitchFamily="34" charset="-122"/>
                </a:rPr>
                <a:t>自动运算所需发货信息（打印）</a:t>
              </a:r>
            </a:p>
          </p:txBody>
        </p:sp>
        <p:cxnSp>
          <p:nvCxnSpPr>
            <p:cNvPr id="588" name="直接箭头连接符 7"/>
            <p:cNvCxnSpPr>
              <a:cxnSpLocks noChangeShapeType="1"/>
            </p:cNvCxnSpPr>
            <p:nvPr/>
          </p:nvCxnSpPr>
          <p:spPr bwMode="auto">
            <a:xfrm>
              <a:off x="6920" y="4748"/>
              <a:ext cx="558" cy="16"/>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589" name="直接箭头连接符 7"/>
            <p:cNvCxnSpPr>
              <a:cxnSpLocks noChangeShapeType="1"/>
            </p:cNvCxnSpPr>
            <p:nvPr/>
          </p:nvCxnSpPr>
          <p:spPr bwMode="auto">
            <a:xfrm>
              <a:off x="9354" y="4720"/>
              <a:ext cx="681"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590" name="直接箭头连接符 7"/>
            <p:cNvCxnSpPr>
              <a:cxnSpLocks noChangeShapeType="1"/>
            </p:cNvCxnSpPr>
            <p:nvPr/>
          </p:nvCxnSpPr>
          <p:spPr bwMode="auto">
            <a:xfrm flipV="1">
              <a:off x="10155" y="3129"/>
              <a:ext cx="24" cy="1401"/>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edge">
                                      <p:cBhvr>
                                        <p:cTn id="7" dur="2000"/>
                                        <p:tgtEl>
                                          <p:spTgt spid="11"/>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1270"/>
                                        </p:tgtEl>
                                        <p:attrNameLst>
                                          <p:attrName>style.visibility</p:attrName>
                                        </p:attrNameLst>
                                      </p:cBhvr>
                                      <p:to>
                                        <p:strVal val="visible"/>
                                      </p:to>
                                    </p:set>
                                    <p:animEffect transition="in" filter="wedge">
                                      <p:cBhvr>
                                        <p:cTn id="10" dur="2000"/>
                                        <p:tgtEl>
                                          <p:spTgt spid="11270"/>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edge">
                                      <p:cBhvr>
                                        <p:cTn id="13" dur="2000"/>
                                        <p:tgtEl>
                                          <p:spTgt spid="3"/>
                                        </p:tgtEl>
                                      </p:cBhvr>
                                    </p:animEffec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270" grpId="0"/>
      <p:bldP spid="11270" grpId="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3794"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3795"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3796"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grpSp>
        <p:nvGrpSpPr>
          <p:cNvPr id="25" name="组合 24"/>
          <p:cNvGrpSpPr>
            <a:grpSpLocks/>
          </p:cNvGrpSpPr>
          <p:nvPr/>
        </p:nvGrpSpPr>
        <p:grpSpPr bwMode="auto">
          <a:xfrm>
            <a:off x="-1588" y="11113"/>
            <a:ext cx="10472738" cy="6837362"/>
            <a:chOff x="-3" y="17"/>
            <a:chExt cx="16492" cy="10767"/>
          </a:xfrm>
        </p:grpSpPr>
        <p:sp>
          <p:nvSpPr>
            <p:cNvPr id="11" name="矩形 10"/>
            <p:cNvSpPr/>
            <p:nvPr/>
          </p:nvSpPr>
          <p:spPr>
            <a:xfrm>
              <a:off x="-3" y="17"/>
              <a:ext cx="14407" cy="10767"/>
            </a:xfrm>
            <a:prstGeom prst="rect">
              <a:avLst/>
            </a:prstGeom>
            <a:gradFill>
              <a:gsLst>
                <a:gs pos="0">
                  <a:srgbClr val="007BD3"/>
                </a:gs>
                <a:gs pos="100000">
                  <a:srgbClr val="03437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799" name="内容占位符 2"/>
            <p:cNvSpPr>
              <a:spLocks noChangeArrowheads="1"/>
            </p:cNvSpPr>
            <p:nvPr/>
          </p:nvSpPr>
          <p:spPr bwMode="auto">
            <a:xfrm>
              <a:off x="3749" y="2403"/>
              <a:ext cx="12740" cy="8260"/>
            </a:xfrm>
            <a:prstGeom prst="rect">
              <a:avLst/>
            </a:prstGeom>
            <a:noFill/>
            <a:ln w="9525">
              <a:noFill/>
              <a:miter lim="800000"/>
              <a:headEnd/>
              <a:tailEnd/>
            </a:ln>
          </p:spPr>
          <p:txBody>
            <a:bodyPr/>
            <a:lstStyle/>
            <a:p>
              <a:pPr marL="0" lvl="1">
                <a:spcBef>
                  <a:spcPct val="20000"/>
                </a:spcBef>
              </a:pPr>
              <a:endParaRPr lang="zh-CN" altLang="en-US" sz="1500">
                <a:latin typeface="微软雅黑" pitchFamily="34" charset="-122"/>
                <a:ea typeface="微软雅黑" pitchFamily="34" charset="-122"/>
              </a:endParaRPr>
            </a:p>
          </p:txBody>
        </p:sp>
        <p:sp>
          <p:nvSpPr>
            <p:cNvPr id="751" name="TextBox 146"/>
            <p:cNvSpPr txBox="1">
              <a:spLocks noChangeArrowheads="1"/>
            </p:cNvSpPr>
            <p:nvPr/>
          </p:nvSpPr>
          <p:spPr bwMode="auto">
            <a:xfrm>
              <a:off x="7352" y="4567"/>
              <a:ext cx="1250" cy="725"/>
            </a:xfrm>
            <a:prstGeom prst="rect">
              <a:avLst/>
            </a:prstGeom>
            <a:solidFill>
              <a:schemeClr val="bg1"/>
            </a:solidFill>
            <a:ln w="19050">
              <a:solidFill>
                <a:srgbClr val="FF0000"/>
              </a:solidFill>
              <a:miter lim="800000"/>
            </a:ln>
            <a:effectLst>
              <a:outerShdw blurRad="40000" dist="20000" dir="5400000" rotWithShape="0">
                <a:srgbClr val="000000">
                  <a:alpha val="37999"/>
                </a:srgbClr>
              </a:outerShdw>
            </a:effec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00" b="1" noProof="1" smtClean="0">
                  <a:latin typeface="微软雅黑" panose="020B0503020204020204" pitchFamily="34" charset="-122"/>
                  <a:ea typeface="微软雅黑" panose="020B0503020204020204" pitchFamily="34" charset="-122"/>
                </a:rPr>
                <a:t>仓库作业</a:t>
              </a:r>
              <a:endParaRPr lang="en-US" altLang="zh-CN" sz="1200" b="1" noProof="1" smtClean="0">
                <a:latin typeface="微软雅黑" panose="020B0503020204020204" pitchFamily="34" charset="-122"/>
                <a:ea typeface="微软雅黑" panose="020B0503020204020204" pitchFamily="34" charset="-122"/>
              </a:endParaRPr>
            </a:p>
            <a:p>
              <a:pPr algn="ctr">
                <a:defRPr/>
              </a:pPr>
              <a:r>
                <a:rPr lang="zh-CN" altLang="en-US" sz="1200" b="1" noProof="1" smtClean="0">
                  <a:latin typeface="微软雅黑" panose="020B0503020204020204" pitchFamily="34" charset="-122"/>
                  <a:ea typeface="微软雅黑" panose="020B0503020204020204" pitchFamily="34" charset="-122"/>
                </a:rPr>
                <a:t>驱动</a:t>
              </a:r>
            </a:p>
          </p:txBody>
        </p:sp>
        <p:pic>
          <p:nvPicPr>
            <p:cNvPr id="33801" name="Picture 8" descr="Woa09"/>
            <p:cNvPicPr>
              <a:picLocks noChangeAspect="1"/>
            </p:cNvPicPr>
            <p:nvPr/>
          </p:nvPicPr>
          <p:blipFill>
            <a:blip r:embed="rId3"/>
            <a:srcRect/>
            <a:stretch>
              <a:fillRect/>
            </a:stretch>
          </p:blipFill>
          <p:spPr bwMode="auto">
            <a:xfrm>
              <a:off x="379" y="2742"/>
              <a:ext cx="1182" cy="910"/>
            </a:xfrm>
            <a:prstGeom prst="rect">
              <a:avLst/>
            </a:prstGeom>
            <a:noFill/>
            <a:ln w="9525">
              <a:noFill/>
              <a:miter lim="800000"/>
              <a:headEnd/>
              <a:tailEnd/>
            </a:ln>
          </p:spPr>
        </p:pic>
        <p:sp>
          <p:nvSpPr>
            <p:cNvPr id="33802" name="Freeform 376"/>
            <p:cNvSpPr>
              <a:spLocks/>
            </p:cNvSpPr>
            <p:nvPr/>
          </p:nvSpPr>
          <p:spPr bwMode="auto">
            <a:xfrm rot="7279113" flipV="1">
              <a:off x="5645" y="3915"/>
              <a:ext cx="382" cy="287"/>
            </a:xfrm>
            <a:custGeom>
              <a:avLst/>
              <a:gdLst>
                <a:gd name="T0" fmla="*/ 0 w 141"/>
                <a:gd name="T1" fmla="*/ 0 h 124"/>
                <a:gd name="T2" fmla="*/ 32898 w 141"/>
                <a:gd name="T3" fmla="*/ 3465879 h 124"/>
                <a:gd name="T4" fmla="*/ 73501 w 141"/>
                <a:gd name="T5" fmla="*/ 3465879 h 124"/>
                <a:gd name="T6" fmla="*/ 105974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3803" name="Freeform 377"/>
            <p:cNvSpPr>
              <a:spLocks/>
            </p:cNvSpPr>
            <p:nvPr/>
          </p:nvSpPr>
          <p:spPr bwMode="auto">
            <a:xfrm rot="7279113" flipV="1">
              <a:off x="5869" y="4507"/>
              <a:ext cx="50" cy="20"/>
            </a:xfrm>
            <a:custGeom>
              <a:avLst/>
              <a:gdLst>
                <a:gd name="T0" fmla="*/ 0 w 18"/>
                <a:gd name="T1" fmla="*/ 0 h 9"/>
                <a:gd name="T2" fmla="*/ 0 w 18"/>
                <a:gd name="T3" fmla="*/ 143273 h 9"/>
                <a:gd name="T4" fmla="*/ 22956 w 18"/>
                <a:gd name="T5" fmla="*/ 143273 h 9"/>
                <a:gd name="T6" fmla="*/ 26753 w 18"/>
                <a:gd name="T7" fmla="*/ 132202 h 9"/>
                <a:gd name="T8" fmla="*/ 29336 w 18"/>
                <a:gd name="T9" fmla="*/ 99191 h 9"/>
                <a:gd name="T10" fmla="*/ 29969 w 18"/>
                <a:gd name="T11" fmla="*/ 74302 h 9"/>
                <a:gd name="T12" fmla="*/ 29969 w 18"/>
                <a:gd name="T13" fmla="*/ 47540 h 9"/>
                <a:gd name="T14" fmla="*/ 29336 w 18"/>
                <a:gd name="T15" fmla="*/ 0 h 9"/>
                <a:gd name="T16" fmla="*/ 26753 w 18"/>
                <a:gd name="T17" fmla="*/ 0 h 9"/>
                <a:gd name="T18" fmla="*/ 22956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3804" name="Freeform 378"/>
            <p:cNvSpPr>
              <a:spLocks/>
            </p:cNvSpPr>
            <p:nvPr/>
          </p:nvSpPr>
          <p:spPr bwMode="auto">
            <a:xfrm rot="7279113" flipV="1">
              <a:off x="5869" y="4507"/>
              <a:ext cx="50" cy="20"/>
            </a:xfrm>
            <a:custGeom>
              <a:avLst/>
              <a:gdLst>
                <a:gd name="T0" fmla="*/ 0 w 18"/>
                <a:gd name="T1" fmla="*/ 0 h 9"/>
                <a:gd name="T2" fmla="*/ 0 w 18"/>
                <a:gd name="T3" fmla="*/ 143273 h 9"/>
                <a:gd name="T4" fmla="*/ 22956 w 18"/>
                <a:gd name="T5" fmla="*/ 143273 h 9"/>
                <a:gd name="T6" fmla="*/ 26753 w 18"/>
                <a:gd name="T7" fmla="*/ 132202 h 9"/>
                <a:gd name="T8" fmla="*/ 29336 w 18"/>
                <a:gd name="T9" fmla="*/ 99191 h 9"/>
                <a:gd name="T10" fmla="*/ 29969 w 18"/>
                <a:gd name="T11" fmla="*/ 74302 h 9"/>
                <a:gd name="T12" fmla="*/ 29969 w 18"/>
                <a:gd name="T13" fmla="*/ 47540 h 9"/>
                <a:gd name="T14" fmla="*/ 29336 w 18"/>
                <a:gd name="T15" fmla="*/ 0 h 9"/>
                <a:gd name="T16" fmla="*/ 26753 w 18"/>
                <a:gd name="T17" fmla="*/ 0 h 9"/>
                <a:gd name="T18" fmla="*/ 22956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05" name="Freeform 379"/>
            <p:cNvSpPr>
              <a:spLocks/>
            </p:cNvSpPr>
            <p:nvPr/>
          </p:nvSpPr>
          <p:spPr bwMode="auto">
            <a:xfrm rot="7279113" flipV="1">
              <a:off x="5878" y="4509"/>
              <a:ext cx="22" cy="16"/>
            </a:xfrm>
            <a:custGeom>
              <a:avLst/>
              <a:gdLst>
                <a:gd name="T0" fmla="*/ 0 w 8"/>
                <a:gd name="T1" fmla="*/ 30171 h 7"/>
                <a:gd name="T2" fmla="*/ 8 w 8"/>
                <a:gd name="T3" fmla="*/ 0 h 7"/>
                <a:gd name="T4" fmla="*/ 3190 w 8"/>
                <a:gd name="T5" fmla="*/ 0 h 7"/>
                <a:gd name="T6" fmla="*/ 4499 w 8"/>
                <a:gd name="T7" fmla="*/ 0 h 7"/>
                <a:gd name="T8" fmla="*/ 7018 w 8"/>
                <a:gd name="T9" fmla="*/ 0 h 7"/>
                <a:gd name="T10" fmla="*/ 8090 w 8"/>
                <a:gd name="T11" fmla="*/ 30171 h 7"/>
                <a:gd name="T12" fmla="*/ 7018 w 8"/>
                <a:gd name="T13" fmla="*/ 64638 h 7"/>
                <a:gd name="T14" fmla="*/ 4499 w 8"/>
                <a:gd name="T15" fmla="*/ 92343 h 7"/>
                <a:gd name="T16" fmla="*/ 3190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3806" name="Freeform 380"/>
            <p:cNvSpPr>
              <a:spLocks/>
            </p:cNvSpPr>
            <p:nvPr/>
          </p:nvSpPr>
          <p:spPr bwMode="auto">
            <a:xfrm rot="7279113" flipV="1">
              <a:off x="5878" y="4509"/>
              <a:ext cx="22" cy="16"/>
            </a:xfrm>
            <a:custGeom>
              <a:avLst/>
              <a:gdLst>
                <a:gd name="T0" fmla="*/ 0 w 8"/>
                <a:gd name="T1" fmla="*/ 30171 h 7"/>
                <a:gd name="T2" fmla="*/ 8 w 8"/>
                <a:gd name="T3" fmla="*/ 0 h 7"/>
                <a:gd name="T4" fmla="*/ 3190 w 8"/>
                <a:gd name="T5" fmla="*/ 0 h 7"/>
                <a:gd name="T6" fmla="*/ 4499 w 8"/>
                <a:gd name="T7" fmla="*/ 0 h 7"/>
                <a:gd name="T8" fmla="*/ 7018 w 8"/>
                <a:gd name="T9" fmla="*/ 0 h 7"/>
                <a:gd name="T10" fmla="*/ 8090 w 8"/>
                <a:gd name="T11" fmla="*/ 30171 h 7"/>
                <a:gd name="T12" fmla="*/ 7018 w 8"/>
                <a:gd name="T13" fmla="*/ 64638 h 7"/>
                <a:gd name="T14" fmla="*/ 4499 w 8"/>
                <a:gd name="T15" fmla="*/ 92343 h 7"/>
                <a:gd name="T16" fmla="*/ 3190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07" name="Freeform 381"/>
            <p:cNvSpPr>
              <a:spLocks/>
            </p:cNvSpPr>
            <p:nvPr/>
          </p:nvSpPr>
          <p:spPr bwMode="auto">
            <a:xfrm rot="7279113" flipV="1">
              <a:off x="5851" y="4473"/>
              <a:ext cx="22" cy="52"/>
            </a:xfrm>
            <a:custGeom>
              <a:avLst/>
              <a:gdLst>
                <a:gd name="T0" fmla="*/ 0 w 8"/>
                <a:gd name="T1" fmla="*/ 322149 h 23"/>
                <a:gd name="T2" fmla="*/ 2549 w 8"/>
                <a:gd name="T3" fmla="*/ 325968 h 23"/>
                <a:gd name="T4" fmla="*/ 4499 w 8"/>
                <a:gd name="T5" fmla="*/ 325968 h 23"/>
                <a:gd name="T6" fmla="*/ 8090 w 8"/>
                <a:gd name="T7" fmla="*/ 322149 h 23"/>
                <a:gd name="T8" fmla="*/ 7018 w 8"/>
                <a:gd name="T9" fmla="*/ 31216 h 23"/>
                <a:gd name="T10" fmla="*/ 4499 w 8"/>
                <a:gd name="T11" fmla="*/ 0 h 23"/>
                <a:gd name="T12" fmla="*/ 2549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3808" name="Freeform 382"/>
            <p:cNvSpPr>
              <a:spLocks/>
            </p:cNvSpPr>
            <p:nvPr/>
          </p:nvSpPr>
          <p:spPr bwMode="auto">
            <a:xfrm rot="7279113" flipV="1">
              <a:off x="5851" y="4473"/>
              <a:ext cx="22" cy="52"/>
            </a:xfrm>
            <a:custGeom>
              <a:avLst/>
              <a:gdLst>
                <a:gd name="T0" fmla="*/ 0 w 8"/>
                <a:gd name="T1" fmla="*/ 322149 h 23"/>
                <a:gd name="T2" fmla="*/ 2549 w 8"/>
                <a:gd name="T3" fmla="*/ 325968 h 23"/>
                <a:gd name="T4" fmla="*/ 4499 w 8"/>
                <a:gd name="T5" fmla="*/ 325968 h 23"/>
                <a:gd name="T6" fmla="*/ 8090 w 8"/>
                <a:gd name="T7" fmla="*/ 322149 h 23"/>
                <a:gd name="T8" fmla="*/ 7018 w 8"/>
                <a:gd name="T9" fmla="*/ 31216 h 23"/>
                <a:gd name="T10" fmla="*/ 4499 w 8"/>
                <a:gd name="T11" fmla="*/ 0 h 23"/>
                <a:gd name="T12" fmla="*/ 2549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09" name="Freeform 383"/>
            <p:cNvSpPr>
              <a:spLocks/>
            </p:cNvSpPr>
            <p:nvPr/>
          </p:nvSpPr>
          <p:spPr bwMode="auto">
            <a:xfrm rot="7279113" flipV="1">
              <a:off x="5896" y="4253"/>
              <a:ext cx="22" cy="63"/>
            </a:xfrm>
            <a:custGeom>
              <a:avLst/>
              <a:gdLst>
                <a:gd name="T0" fmla="*/ 0 w 8"/>
                <a:gd name="T1" fmla="*/ 773575 h 27"/>
                <a:gd name="T2" fmla="*/ 3600 w 8"/>
                <a:gd name="T3" fmla="*/ 829215 h 27"/>
                <a:gd name="T4" fmla="*/ 8090 w 8"/>
                <a:gd name="T5" fmla="*/ 773575 h 27"/>
                <a:gd name="T6" fmla="*/ 4499 w 8"/>
                <a:gd name="T7" fmla="*/ 5 h 27"/>
                <a:gd name="T8" fmla="*/ 3600 w 8"/>
                <a:gd name="T9" fmla="*/ 0 h 27"/>
                <a:gd name="T10" fmla="*/ 3190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3810" name="Freeform 385"/>
            <p:cNvSpPr>
              <a:spLocks/>
            </p:cNvSpPr>
            <p:nvPr/>
          </p:nvSpPr>
          <p:spPr bwMode="auto">
            <a:xfrm rot="7279113" flipV="1">
              <a:off x="6201" y="4408"/>
              <a:ext cx="26" cy="35"/>
            </a:xfrm>
            <a:custGeom>
              <a:avLst/>
              <a:gdLst>
                <a:gd name="T0" fmla="*/ 1204 w 10"/>
                <a:gd name="T1" fmla="*/ 0 h 15"/>
                <a:gd name="T2" fmla="*/ 8 w 10"/>
                <a:gd name="T3" fmla="*/ 47285 h 15"/>
                <a:gd name="T4" fmla="*/ 0 w 10"/>
                <a:gd name="T5" fmla="*/ 69356 h 15"/>
                <a:gd name="T6" fmla="*/ 1745 w 10"/>
                <a:gd name="T7" fmla="*/ 368594 h 15"/>
                <a:gd name="T8" fmla="*/ 2514 w 10"/>
                <a:gd name="T9" fmla="*/ 368594 h 15"/>
                <a:gd name="T10" fmla="*/ 3617 w 10"/>
                <a:gd name="T11" fmla="*/ 368594 h 15"/>
                <a:gd name="T12" fmla="*/ 1204 w 10"/>
                <a:gd name="T13" fmla="*/ 0 h 15"/>
                <a:gd name="T14" fmla="*/ 1204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3811" name="Freeform 386"/>
            <p:cNvSpPr>
              <a:spLocks/>
            </p:cNvSpPr>
            <p:nvPr/>
          </p:nvSpPr>
          <p:spPr bwMode="auto">
            <a:xfrm rot="7279113" flipV="1">
              <a:off x="6201" y="4408"/>
              <a:ext cx="26" cy="35"/>
            </a:xfrm>
            <a:custGeom>
              <a:avLst/>
              <a:gdLst>
                <a:gd name="T0" fmla="*/ 1204 w 10"/>
                <a:gd name="T1" fmla="*/ 0 h 15"/>
                <a:gd name="T2" fmla="*/ 8 w 10"/>
                <a:gd name="T3" fmla="*/ 47285 h 15"/>
                <a:gd name="T4" fmla="*/ 0 w 10"/>
                <a:gd name="T5" fmla="*/ 69356 h 15"/>
                <a:gd name="T6" fmla="*/ 1745 w 10"/>
                <a:gd name="T7" fmla="*/ 368594 h 15"/>
                <a:gd name="T8" fmla="*/ 2514 w 10"/>
                <a:gd name="T9" fmla="*/ 368594 h 15"/>
                <a:gd name="T10" fmla="*/ 3617 w 10"/>
                <a:gd name="T11" fmla="*/ 368594 h 15"/>
                <a:gd name="T12" fmla="*/ 1204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12" name="Freeform 387"/>
            <p:cNvSpPr>
              <a:spLocks/>
            </p:cNvSpPr>
            <p:nvPr/>
          </p:nvSpPr>
          <p:spPr bwMode="auto">
            <a:xfrm rot="7279113" flipV="1">
              <a:off x="6191" y="4400"/>
              <a:ext cx="38" cy="60"/>
            </a:xfrm>
            <a:custGeom>
              <a:avLst/>
              <a:gdLst>
                <a:gd name="T0" fmla="*/ 1732 w 14"/>
                <a:gd name="T1" fmla="*/ 0 h 26"/>
                <a:gd name="T2" fmla="*/ 8 w 14"/>
                <a:gd name="T3" fmla="*/ 65317 h 26"/>
                <a:gd name="T4" fmla="*/ 0 w 14"/>
                <a:gd name="T5" fmla="*/ 139521 h 26"/>
                <a:gd name="T6" fmla="*/ 4552 w 14"/>
                <a:gd name="T7" fmla="*/ 568703 h 26"/>
                <a:gd name="T8" fmla="*/ 5583 w 14"/>
                <a:gd name="T9" fmla="*/ 590965 h 26"/>
                <a:gd name="T10" fmla="*/ 7744 w 14"/>
                <a:gd name="T11" fmla="*/ 590965 h 26"/>
                <a:gd name="T12" fmla="*/ 1732 w 14"/>
                <a:gd name="T13" fmla="*/ 0 h 26"/>
                <a:gd name="T14" fmla="*/ 1732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3813" name="Freeform 388"/>
            <p:cNvSpPr>
              <a:spLocks/>
            </p:cNvSpPr>
            <p:nvPr/>
          </p:nvSpPr>
          <p:spPr bwMode="auto">
            <a:xfrm rot="7279113" flipV="1">
              <a:off x="6191" y="4400"/>
              <a:ext cx="38" cy="60"/>
            </a:xfrm>
            <a:custGeom>
              <a:avLst/>
              <a:gdLst>
                <a:gd name="T0" fmla="*/ 1732 w 14"/>
                <a:gd name="T1" fmla="*/ 0 h 26"/>
                <a:gd name="T2" fmla="*/ 8 w 14"/>
                <a:gd name="T3" fmla="*/ 65317 h 26"/>
                <a:gd name="T4" fmla="*/ 0 w 14"/>
                <a:gd name="T5" fmla="*/ 139521 h 26"/>
                <a:gd name="T6" fmla="*/ 4552 w 14"/>
                <a:gd name="T7" fmla="*/ 568703 h 26"/>
                <a:gd name="T8" fmla="*/ 5583 w 14"/>
                <a:gd name="T9" fmla="*/ 590965 h 26"/>
                <a:gd name="T10" fmla="*/ 7744 w 14"/>
                <a:gd name="T11" fmla="*/ 590965 h 26"/>
                <a:gd name="T12" fmla="*/ 1732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14" name="Freeform 389"/>
            <p:cNvSpPr>
              <a:spLocks/>
            </p:cNvSpPr>
            <p:nvPr/>
          </p:nvSpPr>
          <p:spPr bwMode="auto">
            <a:xfrm rot="7279113" flipV="1">
              <a:off x="6087" y="4604"/>
              <a:ext cx="24" cy="35"/>
            </a:xfrm>
            <a:custGeom>
              <a:avLst/>
              <a:gdLst>
                <a:gd name="T0" fmla="*/ 4195 w 9"/>
                <a:gd name="T1" fmla="*/ 0 h 15"/>
                <a:gd name="T2" fmla="*/ 5128 w 9"/>
                <a:gd name="T3" fmla="*/ 47285 h 15"/>
                <a:gd name="T4" fmla="*/ 5128 w 9"/>
                <a:gd name="T5" fmla="*/ 69356 h 15"/>
                <a:gd name="T6" fmla="*/ 2803 w 9"/>
                <a:gd name="T7" fmla="*/ 368594 h 15"/>
                <a:gd name="T8" fmla="*/ 2291 w 9"/>
                <a:gd name="T9" fmla="*/ 368594 h 15"/>
                <a:gd name="T10" fmla="*/ 0 w 9"/>
                <a:gd name="T11" fmla="*/ 368594 h 15"/>
                <a:gd name="T12" fmla="*/ 4195 w 9"/>
                <a:gd name="T13" fmla="*/ 0 h 15"/>
                <a:gd name="T14" fmla="*/ 4195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3815" name="Freeform 390"/>
            <p:cNvSpPr>
              <a:spLocks/>
            </p:cNvSpPr>
            <p:nvPr/>
          </p:nvSpPr>
          <p:spPr bwMode="auto">
            <a:xfrm rot="7279113" flipV="1">
              <a:off x="6089" y="4603"/>
              <a:ext cx="24" cy="38"/>
            </a:xfrm>
            <a:custGeom>
              <a:avLst/>
              <a:gdLst>
                <a:gd name="T0" fmla="*/ 4195 w 9"/>
                <a:gd name="T1" fmla="*/ 0 h 16"/>
                <a:gd name="T2" fmla="*/ 5128 w 9"/>
                <a:gd name="T3" fmla="*/ 70174 h 16"/>
                <a:gd name="T4" fmla="*/ 5128 w 9"/>
                <a:gd name="T5" fmla="*/ 157897 h 16"/>
                <a:gd name="T6" fmla="*/ 2803 w 9"/>
                <a:gd name="T7" fmla="*/ 603162 h 16"/>
                <a:gd name="T8" fmla="*/ 2291 w 9"/>
                <a:gd name="T9" fmla="*/ 671391 h 16"/>
                <a:gd name="T10" fmla="*/ 0 w 9"/>
                <a:gd name="T11" fmla="*/ 603162 h 16"/>
                <a:gd name="T12" fmla="*/ 4195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16" name="Freeform 391"/>
            <p:cNvSpPr>
              <a:spLocks/>
            </p:cNvSpPr>
            <p:nvPr/>
          </p:nvSpPr>
          <p:spPr bwMode="auto">
            <a:xfrm rot="7279113" flipV="1">
              <a:off x="6083" y="4585"/>
              <a:ext cx="40" cy="60"/>
            </a:xfrm>
            <a:custGeom>
              <a:avLst/>
              <a:gdLst>
                <a:gd name="T0" fmla="*/ 23266 w 14"/>
                <a:gd name="T1" fmla="*/ 0 h 26"/>
                <a:gd name="T2" fmla="*/ 26874 w 14"/>
                <a:gd name="T3" fmla="*/ 65317 h 26"/>
                <a:gd name="T4" fmla="*/ 29029 w 14"/>
                <a:gd name="T5" fmla="*/ 139521 h 26"/>
                <a:gd name="T6" fmla="*/ 12646 w 14"/>
                <a:gd name="T7" fmla="*/ 568703 h 26"/>
                <a:gd name="T8" fmla="*/ 7649 w 14"/>
                <a:gd name="T9" fmla="*/ 590965 h 26"/>
                <a:gd name="T10" fmla="*/ 0 w 14"/>
                <a:gd name="T11" fmla="*/ 590965 h 26"/>
                <a:gd name="T12" fmla="*/ 23266 w 14"/>
                <a:gd name="T13" fmla="*/ 0 h 26"/>
                <a:gd name="T14" fmla="*/ 23266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3817" name="Freeform 392"/>
            <p:cNvSpPr>
              <a:spLocks/>
            </p:cNvSpPr>
            <p:nvPr/>
          </p:nvSpPr>
          <p:spPr bwMode="auto">
            <a:xfrm rot="7279113" flipV="1">
              <a:off x="6082" y="4585"/>
              <a:ext cx="35" cy="60"/>
            </a:xfrm>
            <a:custGeom>
              <a:avLst/>
              <a:gdLst>
                <a:gd name="T0" fmla="*/ 7945 w 13"/>
                <a:gd name="T1" fmla="*/ 0 h 26"/>
                <a:gd name="T2" fmla="*/ 8279 w 13"/>
                <a:gd name="T3" fmla="*/ 65317 h 26"/>
                <a:gd name="T4" fmla="*/ 9372 w 13"/>
                <a:gd name="T5" fmla="*/ 139521 h 26"/>
                <a:gd name="T6" fmla="*/ 3457 w 13"/>
                <a:gd name="T7" fmla="*/ 568703 h 26"/>
                <a:gd name="T8" fmla="*/ 2283 w 13"/>
                <a:gd name="T9" fmla="*/ 590965 h 26"/>
                <a:gd name="T10" fmla="*/ 0 w 13"/>
                <a:gd name="T11" fmla="*/ 590965 h 26"/>
                <a:gd name="T12" fmla="*/ 7945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18" name="Freeform 393"/>
            <p:cNvSpPr>
              <a:spLocks/>
            </p:cNvSpPr>
            <p:nvPr/>
          </p:nvSpPr>
          <p:spPr bwMode="auto">
            <a:xfrm rot="7279113" flipV="1">
              <a:off x="6035" y="4233"/>
              <a:ext cx="253" cy="588"/>
            </a:xfrm>
            <a:custGeom>
              <a:avLst/>
              <a:gdLst>
                <a:gd name="T0" fmla="*/ 7149 w 93"/>
                <a:gd name="T1" fmla="*/ 0 h 254"/>
                <a:gd name="T2" fmla="*/ 2465 w 93"/>
                <a:gd name="T3" fmla="*/ 492726 h 254"/>
                <a:gd name="T4" fmla="*/ 0 w 93"/>
                <a:gd name="T5" fmla="*/ 959477 h 254"/>
                <a:gd name="T6" fmla="*/ 0 w 93"/>
                <a:gd name="T7" fmla="*/ 2896644 h 254"/>
                <a:gd name="T8" fmla="*/ 7149 w 93"/>
                <a:gd name="T9" fmla="*/ 3362039 h 254"/>
                <a:gd name="T10" fmla="*/ 10939 w 93"/>
                <a:gd name="T11" fmla="*/ 3832441 h 254"/>
                <a:gd name="T12" fmla="*/ 14647 w 93"/>
                <a:gd name="T13" fmla="*/ 4326405 h 254"/>
                <a:gd name="T14" fmla="*/ 16733 w 93"/>
                <a:gd name="T15" fmla="*/ 4837754 h 254"/>
                <a:gd name="T16" fmla="*/ 14647 w 93"/>
                <a:gd name="T17" fmla="*/ 5326299 h 254"/>
                <a:gd name="T18" fmla="*/ 13529 w 93"/>
                <a:gd name="T19" fmla="*/ 5813807 h 254"/>
                <a:gd name="T20" fmla="*/ 13529 w 93"/>
                <a:gd name="T21" fmla="*/ 6556580 h 254"/>
                <a:gd name="T22" fmla="*/ 14647 w 93"/>
                <a:gd name="T23" fmla="*/ 6663532 h 254"/>
                <a:gd name="T24" fmla="*/ 16733 w 93"/>
                <a:gd name="T25" fmla="*/ 6773932 h 254"/>
                <a:gd name="T26" fmla="*/ 19655 w 93"/>
                <a:gd name="T27" fmla="*/ 6773932 h 254"/>
                <a:gd name="T28" fmla="*/ 54343 w 93"/>
                <a:gd name="T29" fmla="*/ 6773932 h 254"/>
                <a:gd name="T30" fmla="*/ 56830 w 93"/>
                <a:gd name="T31" fmla="*/ 6773932 h 254"/>
                <a:gd name="T32" fmla="*/ 58808 w 93"/>
                <a:gd name="T33" fmla="*/ 6663532 h 254"/>
                <a:gd name="T34" fmla="*/ 59858 w 93"/>
                <a:gd name="T35" fmla="*/ 6556580 h 254"/>
                <a:gd name="T36" fmla="*/ 59858 w 93"/>
                <a:gd name="T37" fmla="*/ 5813807 h 254"/>
                <a:gd name="T38" fmla="*/ 56920 w 93"/>
                <a:gd name="T39" fmla="*/ 5326299 h 254"/>
                <a:gd name="T40" fmla="*/ 56920 w 93"/>
                <a:gd name="T41" fmla="*/ 4837754 h 254"/>
                <a:gd name="T42" fmla="*/ 58808 w 93"/>
                <a:gd name="T43" fmla="*/ 4326405 h 254"/>
                <a:gd name="T44" fmla="*/ 62654 w 93"/>
                <a:gd name="T45" fmla="*/ 3832441 h 254"/>
                <a:gd name="T46" fmla="*/ 67214 w 93"/>
                <a:gd name="T47" fmla="*/ 3362039 h 254"/>
                <a:gd name="T48" fmla="*/ 74007 w 93"/>
                <a:gd name="T49" fmla="*/ 2896644 h 254"/>
                <a:gd name="T50" fmla="*/ 74007 w 93"/>
                <a:gd name="T51" fmla="*/ 959477 h 254"/>
                <a:gd name="T52" fmla="*/ 70269 w 93"/>
                <a:gd name="T53" fmla="*/ 492726 h 254"/>
                <a:gd name="T54" fmla="*/ 67214 w 93"/>
                <a:gd name="T55" fmla="*/ 0 h 254"/>
                <a:gd name="T56" fmla="*/ 7149 w 93"/>
                <a:gd name="T57" fmla="*/ 0 h 254"/>
                <a:gd name="T58" fmla="*/ 7149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3819" name="Freeform 394"/>
            <p:cNvSpPr>
              <a:spLocks/>
            </p:cNvSpPr>
            <p:nvPr/>
          </p:nvSpPr>
          <p:spPr bwMode="auto">
            <a:xfrm rot="7279113" flipV="1">
              <a:off x="6035" y="4233"/>
              <a:ext cx="253" cy="588"/>
            </a:xfrm>
            <a:custGeom>
              <a:avLst/>
              <a:gdLst>
                <a:gd name="T0" fmla="*/ 7149 w 93"/>
                <a:gd name="T1" fmla="*/ 0 h 254"/>
                <a:gd name="T2" fmla="*/ 3058 w 93"/>
                <a:gd name="T3" fmla="*/ 492726 h 254"/>
                <a:gd name="T4" fmla="*/ 0 w 93"/>
                <a:gd name="T5" fmla="*/ 959477 h 254"/>
                <a:gd name="T6" fmla="*/ 0 w 93"/>
                <a:gd name="T7" fmla="*/ 2896644 h 254"/>
                <a:gd name="T8" fmla="*/ 7149 w 93"/>
                <a:gd name="T9" fmla="*/ 3362039 h 254"/>
                <a:gd name="T10" fmla="*/ 10939 w 93"/>
                <a:gd name="T11" fmla="*/ 3832441 h 254"/>
                <a:gd name="T12" fmla="*/ 14647 w 93"/>
                <a:gd name="T13" fmla="*/ 4326405 h 254"/>
                <a:gd name="T14" fmla="*/ 16733 w 93"/>
                <a:gd name="T15" fmla="*/ 4837754 h 254"/>
                <a:gd name="T16" fmla="*/ 14647 w 93"/>
                <a:gd name="T17" fmla="*/ 5326299 h 254"/>
                <a:gd name="T18" fmla="*/ 13529 w 93"/>
                <a:gd name="T19" fmla="*/ 5813807 h 254"/>
                <a:gd name="T20" fmla="*/ 13529 w 93"/>
                <a:gd name="T21" fmla="*/ 6556580 h 254"/>
                <a:gd name="T22" fmla="*/ 14647 w 93"/>
                <a:gd name="T23" fmla="*/ 6663532 h 254"/>
                <a:gd name="T24" fmla="*/ 16733 w 93"/>
                <a:gd name="T25" fmla="*/ 6773932 h 254"/>
                <a:gd name="T26" fmla="*/ 19655 w 93"/>
                <a:gd name="T27" fmla="*/ 6773932 h 254"/>
                <a:gd name="T28" fmla="*/ 54343 w 93"/>
                <a:gd name="T29" fmla="*/ 6773932 h 254"/>
                <a:gd name="T30" fmla="*/ 56830 w 93"/>
                <a:gd name="T31" fmla="*/ 6773932 h 254"/>
                <a:gd name="T32" fmla="*/ 58808 w 93"/>
                <a:gd name="T33" fmla="*/ 6663532 h 254"/>
                <a:gd name="T34" fmla="*/ 59858 w 93"/>
                <a:gd name="T35" fmla="*/ 6556580 h 254"/>
                <a:gd name="T36" fmla="*/ 59858 w 93"/>
                <a:gd name="T37" fmla="*/ 5813807 h 254"/>
                <a:gd name="T38" fmla="*/ 56920 w 93"/>
                <a:gd name="T39" fmla="*/ 5326299 h 254"/>
                <a:gd name="T40" fmla="*/ 56920 w 93"/>
                <a:gd name="T41" fmla="*/ 4837754 h 254"/>
                <a:gd name="T42" fmla="*/ 58808 w 93"/>
                <a:gd name="T43" fmla="*/ 4326405 h 254"/>
                <a:gd name="T44" fmla="*/ 62654 w 93"/>
                <a:gd name="T45" fmla="*/ 3832441 h 254"/>
                <a:gd name="T46" fmla="*/ 67214 w 93"/>
                <a:gd name="T47" fmla="*/ 3362039 h 254"/>
                <a:gd name="T48" fmla="*/ 74007 w 93"/>
                <a:gd name="T49" fmla="*/ 2896644 h 254"/>
                <a:gd name="T50" fmla="*/ 74007 w 93"/>
                <a:gd name="T51" fmla="*/ 959477 h 254"/>
                <a:gd name="T52" fmla="*/ 70269 w 93"/>
                <a:gd name="T53" fmla="*/ 492726 h 254"/>
                <a:gd name="T54" fmla="*/ 67214 w 93"/>
                <a:gd name="T55" fmla="*/ 0 h 254"/>
                <a:gd name="T56" fmla="*/ 7149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20" name="Line 395"/>
            <p:cNvSpPr>
              <a:spLocks noChangeShapeType="1"/>
            </p:cNvSpPr>
            <p:nvPr/>
          </p:nvSpPr>
          <p:spPr bwMode="auto">
            <a:xfrm rot="7279113" flipH="1" flipV="1">
              <a:off x="5991" y="4264"/>
              <a:ext cx="2" cy="64"/>
            </a:xfrm>
            <a:prstGeom prst="line">
              <a:avLst/>
            </a:prstGeom>
            <a:noFill/>
            <a:ln w="11113" cap="rnd">
              <a:solidFill>
                <a:srgbClr val="000000"/>
              </a:solidFill>
              <a:round/>
              <a:headEnd/>
              <a:tailEnd/>
            </a:ln>
          </p:spPr>
          <p:txBody>
            <a:bodyPr/>
            <a:lstStyle/>
            <a:p>
              <a:endParaRPr lang="zh-CN" altLang="en-US"/>
            </a:p>
          </p:txBody>
        </p:sp>
        <p:sp>
          <p:nvSpPr>
            <p:cNvPr id="33821" name="Line 396"/>
            <p:cNvSpPr>
              <a:spLocks noChangeShapeType="1"/>
            </p:cNvSpPr>
            <p:nvPr/>
          </p:nvSpPr>
          <p:spPr bwMode="auto">
            <a:xfrm rot="7279113" flipV="1">
              <a:off x="5884" y="4447"/>
              <a:ext cx="4" cy="64"/>
            </a:xfrm>
            <a:prstGeom prst="line">
              <a:avLst/>
            </a:prstGeom>
            <a:noFill/>
            <a:ln w="11113" cap="rnd">
              <a:solidFill>
                <a:srgbClr val="000000"/>
              </a:solidFill>
              <a:round/>
              <a:headEnd/>
              <a:tailEnd/>
            </a:ln>
          </p:spPr>
          <p:txBody>
            <a:bodyPr/>
            <a:lstStyle/>
            <a:p>
              <a:endParaRPr lang="zh-CN" altLang="en-US"/>
            </a:p>
          </p:txBody>
        </p:sp>
        <p:sp>
          <p:nvSpPr>
            <p:cNvPr id="33822" name="Freeform 397"/>
            <p:cNvSpPr>
              <a:spLocks/>
            </p:cNvSpPr>
            <p:nvPr/>
          </p:nvSpPr>
          <p:spPr bwMode="auto">
            <a:xfrm rot="7279113" flipV="1">
              <a:off x="5797" y="4353"/>
              <a:ext cx="211" cy="19"/>
            </a:xfrm>
            <a:custGeom>
              <a:avLst/>
              <a:gdLst>
                <a:gd name="T0" fmla="*/ 0 w 78"/>
                <a:gd name="T1" fmla="*/ 335628 h 8"/>
                <a:gd name="T2" fmla="*/ 54700 w 78"/>
                <a:gd name="T3" fmla="*/ 335628 h 8"/>
                <a:gd name="T4" fmla="*/ 54143 w 78"/>
                <a:gd name="T5" fmla="*/ 157897 h 8"/>
                <a:gd name="T6" fmla="*/ 52028 w 78"/>
                <a:gd name="T7" fmla="*/ 48583 h 8"/>
                <a:gd name="T8" fmla="*/ 48955 w 78"/>
                <a:gd name="T9" fmla="*/ 0 h 8"/>
                <a:gd name="T10" fmla="*/ 5518 w 78"/>
                <a:gd name="T11" fmla="*/ 0 h 8"/>
                <a:gd name="T12" fmla="*/ 3490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3823" name="Freeform 398"/>
            <p:cNvSpPr>
              <a:spLocks/>
            </p:cNvSpPr>
            <p:nvPr/>
          </p:nvSpPr>
          <p:spPr bwMode="auto">
            <a:xfrm rot="7279113" flipV="1">
              <a:off x="5797" y="4353"/>
              <a:ext cx="211" cy="19"/>
            </a:xfrm>
            <a:custGeom>
              <a:avLst/>
              <a:gdLst>
                <a:gd name="T0" fmla="*/ 0 w 78"/>
                <a:gd name="T1" fmla="*/ 335628 h 8"/>
                <a:gd name="T2" fmla="*/ 54700 w 78"/>
                <a:gd name="T3" fmla="*/ 335628 h 8"/>
                <a:gd name="T4" fmla="*/ 54143 w 78"/>
                <a:gd name="T5" fmla="*/ 157897 h 8"/>
                <a:gd name="T6" fmla="*/ 52028 w 78"/>
                <a:gd name="T7" fmla="*/ 48583 h 8"/>
                <a:gd name="T8" fmla="*/ 48955 w 78"/>
                <a:gd name="T9" fmla="*/ 0 h 8"/>
                <a:gd name="T10" fmla="*/ 5518 w 78"/>
                <a:gd name="T11" fmla="*/ 0 h 8"/>
                <a:gd name="T12" fmla="*/ 3490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24" name="Freeform 399"/>
            <p:cNvSpPr>
              <a:spLocks/>
            </p:cNvSpPr>
            <p:nvPr/>
          </p:nvSpPr>
          <p:spPr bwMode="auto">
            <a:xfrm rot="7279113" flipV="1">
              <a:off x="6232" y="4497"/>
              <a:ext cx="121" cy="231"/>
            </a:xfrm>
            <a:custGeom>
              <a:avLst/>
              <a:gdLst>
                <a:gd name="T0" fmla="*/ 0 w 45"/>
                <a:gd name="T1" fmla="*/ 118221 h 100"/>
                <a:gd name="T2" fmla="*/ 0 w 45"/>
                <a:gd name="T3" fmla="*/ 47699 h 100"/>
                <a:gd name="T4" fmla="*/ 13 w 45"/>
                <a:gd name="T5" fmla="*/ 0 h 100"/>
                <a:gd name="T6" fmla="*/ 2329 w 45"/>
                <a:gd name="T7" fmla="*/ 0 h 100"/>
                <a:gd name="T8" fmla="*/ 23888 w 45"/>
                <a:gd name="T9" fmla="*/ 0 h 100"/>
                <a:gd name="T10" fmla="*/ 24923 w 45"/>
                <a:gd name="T11" fmla="*/ 0 h 100"/>
                <a:gd name="T12" fmla="*/ 26542 w 45"/>
                <a:gd name="T13" fmla="*/ 47699 h 100"/>
                <a:gd name="T14" fmla="*/ 26593 w 45"/>
                <a:gd name="T15" fmla="*/ 118221 h 100"/>
                <a:gd name="T16" fmla="*/ 26593 w 45"/>
                <a:gd name="T17" fmla="*/ 2438162 h 100"/>
                <a:gd name="T18" fmla="*/ 26542 w 45"/>
                <a:gd name="T19" fmla="*/ 2516286 h 100"/>
                <a:gd name="T20" fmla="*/ 24923 w 45"/>
                <a:gd name="T21" fmla="*/ 2548563 h 100"/>
                <a:gd name="T22" fmla="*/ 23888 w 45"/>
                <a:gd name="T23" fmla="*/ 2557891 h 100"/>
                <a:gd name="T24" fmla="*/ 2329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3825" name="Freeform 400"/>
            <p:cNvSpPr>
              <a:spLocks/>
            </p:cNvSpPr>
            <p:nvPr/>
          </p:nvSpPr>
          <p:spPr bwMode="auto">
            <a:xfrm rot="7279113" flipV="1">
              <a:off x="6232" y="4497"/>
              <a:ext cx="121" cy="231"/>
            </a:xfrm>
            <a:custGeom>
              <a:avLst/>
              <a:gdLst>
                <a:gd name="T0" fmla="*/ 0 w 45"/>
                <a:gd name="T1" fmla="*/ 118221 h 100"/>
                <a:gd name="T2" fmla="*/ 0 w 45"/>
                <a:gd name="T3" fmla="*/ 47699 h 100"/>
                <a:gd name="T4" fmla="*/ 13 w 45"/>
                <a:gd name="T5" fmla="*/ 0 h 100"/>
                <a:gd name="T6" fmla="*/ 2329 w 45"/>
                <a:gd name="T7" fmla="*/ 0 h 100"/>
                <a:gd name="T8" fmla="*/ 23888 w 45"/>
                <a:gd name="T9" fmla="*/ 0 h 100"/>
                <a:gd name="T10" fmla="*/ 24923 w 45"/>
                <a:gd name="T11" fmla="*/ 0 h 100"/>
                <a:gd name="T12" fmla="*/ 26542 w 45"/>
                <a:gd name="T13" fmla="*/ 47699 h 100"/>
                <a:gd name="T14" fmla="*/ 26593 w 45"/>
                <a:gd name="T15" fmla="*/ 118221 h 100"/>
                <a:gd name="T16" fmla="*/ 26593 w 45"/>
                <a:gd name="T17" fmla="*/ 2438162 h 100"/>
                <a:gd name="T18" fmla="*/ 26542 w 45"/>
                <a:gd name="T19" fmla="*/ 2516286 h 100"/>
                <a:gd name="T20" fmla="*/ 24923 w 45"/>
                <a:gd name="T21" fmla="*/ 2548563 h 100"/>
                <a:gd name="T22" fmla="*/ 23888 w 45"/>
                <a:gd name="T23" fmla="*/ 2557891 h 100"/>
                <a:gd name="T24" fmla="*/ 2329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26" name="Freeform 401"/>
            <p:cNvSpPr>
              <a:spLocks/>
            </p:cNvSpPr>
            <p:nvPr/>
          </p:nvSpPr>
          <p:spPr bwMode="auto">
            <a:xfrm rot="7279113" flipV="1">
              <a:off x="6344" y="4599"/>
              <a:ext cx="28" cy="17"/>
            </a:xfrm>
            <a:custGeom>
              <a:avLst/>
              <a:gdLst>
                <a:gd name="T0" fmla="*/ 0 w 10"/>
                <a:gd name="T1" fmla="*/ 11411 h 8"/>
                <a:gd name="T2" fmla="*/ 8 w 10"/>
                <a:gd name="T3" fmla="*/ 4 h 8"/>
                <a:gd name="T4" fmla="*/ 8358 w 10"/>
                <a:gd name="T5" fmla="*/ 0 h 8"/>
                <a:gd name="T6" fmla="*/ 19687 w 10"/>
                <a:gd name="T7" fmla="*/ 0 h 8"/>
                <a:gd name="T8" fmla="*/ 25598 w 10"/>
                <a:gd name="T9" fmla="*/ 4 h 8"/>
                <a:gd name="T10" fmla="*/ 25598 w 10"/>
                <a:gd name="T11" fmla="*/ 11411 h 8"/>
                <a:gd name="T12" fmla="*/ 25598 w 10"/>
                <a:gd name="T13" fmla="*/ 26286 h 8"/>
                <a:gd name="T14" fmla="*/ 25598 w 10"/>
                <a:gd name="T15" fmla="*/ 29663 h 8"/>
                <a:gd name="T16" fmla="*/ 19687 w 10"/>
                <a:gd name="T17" fmla="*/ 40789 h 8"/>
                <a:gd name="T18" fmla="*/ 8358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27" name="Freeform 402"/>
            <p:cNvSpPr>
              <a:spLocks/>
            </p:cNvSpPr>
            <p:nvPr/>
          </p:nvSpPr>
          <p:spPr bwMode="auto">
            <a:xfrm rot="7279113" flipV="1">
              <a:off x="6344" y="4599"/>
              <a:ext cx="28" cy="17"/>
            </a:xfrm>
            <a:custGeom>
              <a:avLst/>
              <a:gdLst>
                <a:gd name="T0" fmla="*/ 0 w 10"/>
                <a:gd name="T1" fmla="*/ 11411 h 8"/>
                <a:gd name="T2" fmla="*/ 8 w 10"/>
                <a:gd name="T3" fmla="*/ 4 h 8"/>
                <a:gd name="T4" fmla="*/ 8358 w 10"/>
                <a:gd name="T5" fmla="*/ 0 h 8"/>
                <a:gd name="T6" fmla="*/ 19687 w 10"/>
                <a:gd name="T7" fmla="*/ 0 h 8"/>
                <a:gd name="T8" fmla="*/ 25598 w 10"/>
                <a:gd name="T9" fmla="*/ 4 h 8"/>
                <a:gd name="T10" fmla="*/ 25598 w 10"/>
                <a:gd name="T11" fmla="*/ 11411 h 8"/>
                <a:gd name="T12" fmla="*/ 25598 w 10"/>
                <a:gd name="T13" fmla="*/ 26286 h 8"/>
                <a:gd name="T14" fmla="*/ 25598 w 10"/>
                <a:gd name="T15" fmla="*/ 29663 h 8"/>
                <a:gd name="T16" fmla="*/ 19687 w 10"/>
                <a:gd name="T17" fmla="*/ 40789 h 8"/>
                <a:gd name="T18" fmla="*/ 8358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28" name="Freeform 403"/>
            <p:cNvSpPr>
              <a:spLocks/>
            </p:cNvSpPr>
            <p:nvPr/>
          </p:nvSpPr>
          <p:spPr bwMode="auto">
            <a:xfrm rot="7279113" flipV="1">
              <a:off x="6327" y="4634"/>
              <a:ext cx="24" cy="17"/>
            </a:xfrm>
            <a:custGeom>
              <a:avLst/>
              <a:gdLst>
                <a:gd name="T0" fmla="*/ 0 w 9"/>
                <a:gd name="T1" fmla="*/ 11411 h 8"/>
                <a:gd name="T2" fmla="*/ 8 w 9"/>
                <a:gd name="T3" fmla="*/ 4 h 8"/>
                <a:gd name="T4" fmla="*/ 13 w 9"/>
                <a:gd name="T5" fmla="*/ 0 h 8"/>
                <a:gd name="T6" fmla="*/ 3427 w 9"/>
                <a:gd name="T7" fmla="*/ 0 h 8"/>
                <a:gd name="T8" fmla="*/ 5128 w 9"/>
                <a:gd name="T9" fmla="*/ 4 h 8"/>
                <a:gd name="T10" fmla="*/ 5128 w 9"/>
                <a:gd name="T11" fmla="*/ 11411 h 8"/>
                <a:gd name="T12" fmla="*/ 5128 w 9"/>
                <a:gd name="T13" fmla="*/ 26286 h 8"/>
                <a:gd name="T14" fmla="*/ 5128 w 9"/>
                <a:gd name="T15" fmla="*/ 29663 h 8"/>
                <a:gd name="T16" fmla="*/ 3427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29" name="Freeform 404"/>
            <p:cNvSpPr>
              <a:spLocks/>
            </p:cNvSpPr>
            <p:nvPr/>
          </p:nvSpPr>
          <p:spPr bwMode="auto">
            <a:xfrm rot="7279113" flipV="1">
              <a:off x="6327" y="4634"/>
              <a:ext cx="24" cy="17"/>
            </a:xfrm>
            <a:custGeom>
              <a:avLst/>
              <a:gdLst>
                <a:gd name="T0" fmla="*/ 0 w 9"/>
                <a:gd name="T1" fmla="*/ 11411 h 8"/>
                <a:gd name="T2" fmla="*/ 8 w 9"/>
                <a:gd name="T3" fmla="*/ 4 h 8"/>
                <a:gd name="T4" fmla="*/ 13 w 9"/>
                <a:gd name="T5" fmla="*/ 0 h 8"/>
                <a:gd name="T6" fmla="*/ 3427 w 9"/>
                <a:gd name="T7" fmla="*/ 0 h 8"/>
                <a:gd name="T8" fmla="*/ 5128 w 9"/>
                <a:gd name="T9" fmla="*/ 4 h 8"/>
                <a:gd name="T10" fmla="*/ 5128 w 9"/>
                <a:gd name="T11" fmla="*/ 11411 h 8"/>
                <a:gd name="T12" fmla="*/ 5128 w 9"/>
                <a:gd name="T13" fmla="*/ 26286 h 8"/>
                <a:gd name="T14" fmla="*/ 5128 w 9"/>
                <a:gd name="T15" fmla="*/ 29663 h 8"/>
                <a:gd name="T16" fmla="*/ 3427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30" name="Freeform 405"/>
            <p:cNvSpPr>
              <a:spLocks/>
            </p:cNvSpPr>
            <p:nvPr/>
          </p:nvSpPr>
          <p:spPr bwMode="auto">
            <a:xfrm rot="7279113" flipV="1">
              <a:off x="6309" y="4663"/>
              <a:ext cx="24" cy="17"/>
            </a:xfrm>
            <a:custGeom>
              <a:avLst/>
              <a:gdLst>
                <a:gd name="T0" fmla="*/ 0 w 9"/>
                <a:gd name="T1" fmla="*/ 11411 h 8"/>
                <a:gd name="T2" fmla="*/ 0 w 9"/>
                <a:gd name="T3" fmla="*/ 4 h 8"/>
                <a:gd name="T4" fmla="*/ 13 w 9"/>
                <a:gd name="T5" fmla="*/ 0 h 8"/>
                <a:gd name="T6" fmla="*/ 4195 w 9"/>
                <a:gd name="T7" fmla="*/ 0 h 8"/>
                <a:gd name="T8" fmla="*/ 5128 w 9"/>
                <a:gd name="T9" fmla="*/ 4 h 8"/>
                <a:gd name="T10" fmla="*/ 5128 w 9"/>
                <a:gd name="T11" fmla="*/ 11411 h 8"/>
                <a:gd name="T12" fmla="*/ 5128 w 9"/>
                <a:gd name="T13" fmla="*/ 26286 h 8"/>
                <a:gd name="T14" fmla="*/ 5128 w 9"/>
                <a:gd name="T15" fmla="*/ 29663 h 8"/>
                <a:gd name="T16" fmla="*/ 4195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31" name="Freeform 406"/>
            <p:cNvSpPr>
              <a:spLocks/>
            </p:cNvSpPr>
            <p:nvPr/>
          </p:nvSpPr>
          <p:spPr bwMode="auto">
            <a:xfrm rot="7279113" flipV="1">
              <a:off x="6309" y="4663"/>
              <a:ext cx="24" cy="17"/>
            </a:xfrm>
            <a:custGeom>
              <a:avLst/>
              <a:gdLst>
                <a:gd name="T0" fmla="*/ 0 w 9"/>
                <a:gd name="T1" fmla="*/ 11411 h 8"/>
                <a:gd name="T2" fmla="*/ 0 w 9"/>
                <a:gd name="T3" fmla="*/ 4 h 8"/>
                <a:gd name="T4" fmla="*/ 13 w 9"/>
                <a:gd name="T5" fmla="*/ 0 h 8"/>
                <a:gd name="T6" fmla="*/ 4195 w 9"/>
                <a:gd name="T7" fmla="*/ 0 h 8"/>
                <a:gd name="T8" fmla="*/ 5128 w 9"/>
                <a:gd name="T9" fmla="*/ 4 h 8"/>
                <a:gd name="T10" fmla="*/ 5128 w 9"/>
                <a:gd name="T11" fmla="*/ 11411 h 8"/>
                <a:gd name="T12" fmla="*/ 5128 w 9"/>
                <a:gd name="T13" fmla="*/ 26286 h 8"/>
                <a:gd name="T14" fmla="*/ 5128 w 9"/>
                <a:gd name="T15" fmla="*/ 29663 h 8"/>
                <a:gd name="T16" fmla="*/ 4195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32" name="Freeform 407"/>
            <p:cNvSpPr>
              <a:spLocks/>
            </p:cNvSpPr>
            <p:nvPr/>
          </p:nvSpPr>
          <p:spPr bwMode="auto">
            <a:xfrm rot="7279113" flipV="1">
              <a:off x="6321" y="4584"/>
              <a:ext cx="28" cy="19"/>
            </a:xfrm>
            <a:custGeom>
              <a:avLst/>
              <a:gdLst>
                <a:gd name="T0" fmla="*/ 0 w 10"/>
                <a:gd name="T1" fmla="*/ 70174 h 8"/>
                <a:gd name="T2" fmla="*/ 8 w 10"/>
                <a:gd name="T3" fmla="*/ 0 h 8"/>
                <a:gd name="T4" fmla="*/ 8358 w 10"/>
                <a:gd name="T5" fmla="*/ 0 h 8"/>
                <a:gd name="T6" fmla="*/ 19687 w 10"/>
                <a:gd name="T7" fmla="*/ 0 h 8"/>
                <a:gd name="T8" fmla="*/ 25598 w 10"/>
                <a:gd name="T9" fmla="*/ 0 h 8"/>
                <a:gd name="T10" fmla="*/ 25598 w 10"/>
                <a:gd name="T11" fmla="*/ 70174 h 8"/>
                <a:gd name="T12" fmla="*/ 25598 w 10"/>
                <a:gd name="T13" fmla="*/ 181604 h 8"/>
                <a:gd name="T14" fmla="*/ 25598 w 10"/>
                <a:gd name="T15" fmla="*/ 233002 h 8"/>
                <a:gd name="T16" fmla="*/ 19687 w 10"/>
                <a:gd name="T17" fmla="*/ 335628 h 8"/>
                <a:gd name="T18" fmla="*/ 8358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33" name="Freeform 408"/>
            <p:cNvSpPr>
              <a:spLocks/>
            </p:cNvSpPr>
            <p:nvPr/>
          </p:nvSpPr>
          <p:spPr bwMode="auto">
            <a:xfrm rot="7279113" flipV="1">
              <a:off x="6321" y="4584"/>
              <a:ext cx="28" cy="19"/>
            </a:xfrm>
            <a:custGeom>
              <a:avLst/>
              <a:gdLst>
                <a:gd name="T0" fmla="*/ 0 w 10"/>
                <a:gd name="T1" fmla="*/ 70174 h 8"/>
                <a:gd name="T2" fmla="*/ 8 w 10"/>
                <a:gd name="T3" fmla="*/ 0 h 8"/>
                <a:gd name="T4" fmla="*/ 8358 w 10"/>
                <a:gd name="T5" fmla="*/ 0 h 8"/>
                <a:gd name="T6" fmla="*/ 19687 w 10"/>
                <a:gd name="T7" fmla="*/ 0 h 8"/>
                <a:gd name="T8" fmla="*/ 25598 w 10"/>
                <a:gd name="T9" fmla="*/ 0 h 8"/>
                <a:gd name="T10" fmla="*/ 25598 w 10"/>
                <a:gd name="T11" fmla="*/ 70174 h 8"/>
                <a:gd name="T12" fmla="*/ 25598 w 10"/>
                <a:gd name="T13" fmla="*/ 181604 h 8"/>
                <a:gd name="T14" fmla="*/ 25598 w 10"/>
                <a:gd name="T15" fmla="*/ 233002 h 8"/>
                <a:gd name="T16" fmla="*/ 19687 w 10"/>
                <a:gd name="T17" fmla="*/ 335628 h 8"/>
                <a:gd name="T18" fmla="*/ 8358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34" name="Freeform 409"/>
            <p:cNvSpPr>
              <a:spLocks/>
            </p:cNvSpPr>
            <p:nvPr/>
          </p:nvSpPr>
          <p:spPr bwMode="auto">
            <a:xfrm rot="7279113" flipV="1">
              <a:off x="6303" y="4618"/>
              <a:ext cx="24" cy="19"/>
            </a:xfrm>
            <a:custGeom>
              <a:avLst/>
              <a:gdLst>
                <a:gd name="T0" fmla="*/ 0 w 9"/>
                <a:gd name="T1" fmla="*/ 70174 h 8"/>
                <a:gd name="T2" fmla="*/ 8 w 9"/>
                <a:gd name="T3" fmla="*/ 0 h 8"/>
                <a:gd name="T4" fmla="*/ 13 w 9"/>
                <a:gd name="T5" fmla="*/ 0 h 8"/>
                <a:gd name="T6" fmla="*/ 3427 w 9"/>
                <a:gd name="T7" fmla="*/ 0 h 8"/>
                <a:gd name="T8" fmla="*/ 5128 w 9"/>
                <a:gd name="T9" fmla="*/ 0 h 8"/>
                <a:gd name="T10" fmla="*/ 5128 w 9"/>
                <a:gd name="T11" fmla="*/ 70174 h 8"/>
                <a:gd name="T12" fmla="*/ 5128 w 9"/>
                <a:gd name="T13" fmla="*/ 181604 h 8"/>
                <a:gd name="T14" fmla="*/ 5128 w 9"/>
                <a:gd name="T15" fmla="*/ 233002 h 8"/>
                <a:gd name="T16" fmla="*/ 3427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35" name="Freeform 410"/>
            <p:cNvSpPr>
              <a:spLocks/>
            </p:cNvSpPr>
            <p:nvPr/>
          </p:nvSpPr>
          <p:spPr bwMode="auto">
            <a:xfrm rot="7279113" flipV="1">
              <a:off x="6303" y="4618"/>
              <a:ext cx="24" cy="19"/>
            </a:xfrm>
            <a:custGeom>
              <a:avLst/>
              <a:gdLst>
                <a:gd name="T0" fmla="*/ 0 w 9"/>
                <a:gd name="T1" fmla="*/ 70174 h 8"/>
                <a:gd name="T2" fmla="*/ 8 w 9"/>
                <a:gd name="T3" fmla="*/ 0 h 8"/>
                <a:gd name="T4" fmla="*/ 13 w 9"/>
                <a:gd name="T5" fmla="*/ 0 h 8"/>
                <a:gd name="T6" fmla="*/ 3427 w 9"/>
                <a:gd name="T7" fmla="*/ 0 h 8"/>
                <a:gd name="T8" fmla="*/ 5128 w 9"/>
                <a:gd name="T9" fmla="*/ 0 h 8"/>
                <a:gd name="T10" fmla="*/ 5128 w 9"/>
                <a:gd name="T11" fmla="*/ 70174 h 8"/>
                <a:gd name="T12" fmla="*/ 5128 w 9"/>
                <a:gd name="T13" fmla="*/ 181604 h 8"/>
                <a:gd name="T14" fmla="*/ 5128 w 9"/>
                <a:gd name="T15" fmla="*/ 233002 h 8"/>
                <a:gd name="T16" fmla="*/ 3427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36" name="Freeform 411"/>
            <p:cNvSpPr>
              <a:spLocks/>
            </p:cNvSpPr>
            <p:nvPr/>
          </p:nvSpPr>
          <p:spPr bwMode="auto">
            <a:xfrm rot="7279113" flipV="1">
              <a:off x="6286" y="4648"/>
              <a:ext cx="24" cy="19"/>
            </a:xfrm>
            <a:custGeom>
              <a:avLst/>
              <a:gdLst>
                <a:gd name="T0" fmla="*/ 0 w 9"/>
                <a:gd name="T1" fmla="*/ 70174 h 8"/>
                <a:gd name="T2" fmla="*/ 0 w 9"/>
                <a:gd name="T3" fmla="*/ 0 h 8"/>
                <a:gd name="T4" fmla="*/ 13 w 9"/>
                <a:gd name="T5" fmla="*/ 0 h 8"/>
                <a:gd name="T6" fmla="*/ 4195 w 9"/>
                <a:gd name="T7" fmla="*/ 0 h 8"/>
                <a:gd name="T8" fmla="*/ 5128 w 9"/>
                <a:gd name="T9" fmla="*/ 0 h 8"/>
                <a:gd name="T10" fmla="*/ 5128 w 9"/>
                <a:gd name="T11" fmla="*/ 70174 h 8"/>
                <a:gd name="T12" fmla="*/ 5128 w 9"/>
                <a:gd name="T13" fmla="*/ 181604 h 8"/>
                <a:gd name="T14" fmla="*/ 5128 w 9"/>
                <a:gd name="T15" fmla="*/ 233002 h 8"/>
                <a:gd name="T16" fmla="*/ 4195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37" name="Freeform 412"/>
            <p:cNvSpPr>
              <a:spLocks/>
            </p:cNvSpPr>
            <p:nvPr/>
          </p:nvSpPr>
          <p:spPr bwMode="auto">
            <a:xfrm rot="7279113" flipV="1">
              <a:off x="6286" y="4648"/>
              <a:ext cx="24" cy="19"/>
            </a:xfrm>
            <a:custGeom>
              <a:avLst/>
              <a:gdLst>
                <a:gd name="T0" fmla="*/ 0 w 9"/>
                <a:gd name="T1" fmla="*/ 70174 h 8"/>
                <a:gd name="T2" fmla="*/ 0 w 9"/>
                <a:gd name="T3" fmla="*/ 0 h 8"/>
                <a:gd name="T4" fmla="*/ 13 w 9"/>
                <a:gd name="T5" fmla="*/ 0 h 8"/>
                <a:gd name="T6" fmla="*/ 4195 w 9"/>
                <a:gd name="T7" fmla="*/ 0 h 8"/>
                <a:gd name="T8" fmla="*/ 5128 w 9"/>
                <a:gd name="T9" fmla="*/ 0 h 8"/>
                <a:gd name="T10" fmla="*/ 5128 w 9"/>
                <a:gd name="T11" fmla="*/ 70174 h 8"/>
                <a:gd name="T12" fmla="*/ 5128 w 9"/>
                <a:gd name="T13" fmla="*/ 181604 h 8"/>
                <a:gd name="T14" fmla="*/ 5128 w 9"/>
                <a:gd name="T15" fmla="*/ 233002 h 8"/>
                <a:gd name="T16" fmla="*/ 4195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38" name="Freeform 413"/>
            <p:cNvSpPr>
              <a:spLocks/>
            </p:cNvSpPr>
            <p:nvPr/>
          </p:nvSpPr>
          <p:spPr bwMode="auto">
            <a:xfrm rot="7279113" flipV="1">
              <a:off x="6296" y="4569"/>
              <a:ext cx="28" cy="17"/>
            </a:xfrm>
            <a:custGeom>
              <a:avLst/>
              <a:gdLst>
                <a:gd name="T0" fmla="*/ 0 w 10"/>
                <a:gd name="T1" fmla="*/ 254568 h 7"/>
                <a:gd name="T2" fmla="*/ 8 w 10"/>
                <a:gd name="T3" fmla="*/ 0 h 7"/>
                <a:gd name="T4" fmla="*/ 8358 w 10"/>
                <a:gd name="T5" fmla="*/ 0 h 7"/>
                <a:gd name="T6" fmla="*/ 19687 w 10"/>
                <a:gd name="T7" fmla="*/ 0 h 7"/>
                <a:gd name="T8" fmla="*/ 25598 w 10"/>
                <a:gd name="T9" fmla="*/ 0 h 7"/>
                <a:gd name="T10" fmla="*/ 25598 w 10"/>
                <a:gd name="T11" fmla="*/ 254568 h 7"/>
                <a:gd name="T12" fmla="*/ 25598 w 10"/>
                <a:gd name="T13" fmla="*/ 445242 h 7"/>
                <a:gd name="T14" fmla="*/ 25598 w 10"/>
                <a:gd name="T15" fmla="*/ 699664 h 7"/>
                <a:gd name="T16" fmla="*/ 19687 w 10"/>
                <a:gd name="T17" fmla="*/ 844742 h 7"/>
                <a:gd name="T18" fmla="*/ 8358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839" name="Freeform 414"/>
            <p:cNvSpPr>
              <a:spLocks/>
            </p:cNvSpPr>
            <p:nvPr/>
          </p:nvSpPr>
          <p:spPr bwMode="auto">
            <a:xfrm rot="7279113" flipV="1">
              <a:off x="6296" y="4569"/>
              <a:ext cx="28" cy="17"/>
            </a:xfrm>
            <a:custGeom>
              <a:avLst/>
              <a:gdLst>
                <a:gd name="T0" fmla="*/ 0 w 10"/>
                <a:gd name="T1" fmla="*/ 254568 h 7"/>
                <a:gd name="T2" fmla="*/ 8 w 10"/>
                <a:gd name="T3" fmla="*/ 0 h 7"/>
                <a:gd name="T4" fmla="*/ 8358 w 10"/>
                <a:gd name="T5" fmla="*/ 0 h 7"/>
                <a:gd name="T6" fmla="*/ 19687 w 10"/>
                <a:gd name="T7" fmla="*/ 0 h 7"/>
                <a:gd name="T8" fmla="*/ 25598 w 10"/>
                <a:gd name="T9" fmla="*/ 0 h 7"/>
                <a:gd name="T10" fmla="*/ 25598 w 10"/>
                <a:gd name="T11" fmla="*/ 254568 h 7"/>
                <a:gd name="T12" fmla="*/ 25598 w 10"/>
                <a:gd name="T13" fmla="*/ 445242 h 7"/>
                <a:gd name="T14" fmla="*/ 25598 w 10"/>
                <a:gd name="T15" fmla="*/ 699664 h 7"/>
                <a:gd name="T16" fmla="*/ 19687 w 10"/>
                <a:gd name="T17" fmla="*/ 844742 h 7"/>
                <a:gd name="T18" fmla="*/ 8358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40" name="Freeform 415"/>
            <p:cNvSpPr>
              <a:spLocks/>
            </p:cNvSpPr>
            <p:nvPr/>
          </p:nvSpPr>
          <p:spPr bwMode="auto">
            <a:xfrm rot="7279113" flipV="1">
              <a:off x="6278" y="4602"/>
              <a:ext cx="24" cy="17"/>
            </a:xfrm>
            <a:custGeom>
              <a:avLst/>
              <a:gdLst>
                <a:gd name="T0" fmla="*/ 0 w 9"/>
                <a:gd name="T1" fmla="*/ 254568 h 7"/>
                <a:gd name="T2" fmla="*/ 8 w 9"/>
                <a:gd name="T3" fmla="*/ 0 h 7"/>
                <a:gd name="T4" fmla="*/ 13 w 9"/>
                <a:gd name="T5" fmla="*/ 0 h 7"/>
                <a:gd name="T6" fmla="*/ 3427 w 9"/>
                <a:gd name="T7" fmla="*/ 0 h 7"/>
                <a:gd name="T8" fmla="*/ 5128 w 9"/>
                <a:gd name="T9" fmla="*/ 0 h 7"/>
                <a:gd name="T10" fmla="*/ 5128 w 9"/>
                <a:gd name="T11" fmla="*/ 254568 h 7"/>
                <a:gd name="T12" fmla="*/ 5128 w 9"/>
                <a:gd name="T13" fmla="*/ 445242 h 7"/>
                <a:gd name="T14" fmla="*/ 5128 w 9"/>
                <a:gd name="T15" fmla="*/ 699664 h 7"/>
                <a:gd name="T16" fmla="*/ 3427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841" name="Freeform 416"/>
            <p:cNvSpPr>
              <a:spLocks/>
            </p:cNvSpPr>
            <p:nvPr/>
          </p:nvSpPr>
          <p:spPr bwMode="auto">
            <a:xfrm rot="7279113" flipV="1">
              <a:off x="6278" y="4602"/>
              <a:ext cx="24" cy="17"/>
            </a:xfrm>
            <a:custGeom>
              <a:avLst/>
              <a:gdLst>
                <a:gd name="T0" fmla="*/ 0 w 9"/>
                <a:gd name="T1" fmla="*/ 254568 h 7"/>
                <a:gd name="T2" fmla="*/ 8 w 9"/>
                <a:gd name="T3" fmla="*/ 0 h 7"/>
                <a:gd name="T4" fmla="*/ 13 w 9"/>
                <a:gd name="T5" fmla="*/ 0 h 7"/>
                <a:gd name="T6" fmla="*/ 3427 w 9"/>
                <a:gd name="T7" fmla="*/ 0 h 7"/>
                <a:gd name="T8" fmla="*/ 5128 w 9"/>
                <a:gd name="T9" fmla="*/ 0 h 7"/>
                <a:gd name="T10" fmla="*/ 5128 w 9"/>
                <a:gd name="T11" fmla="*/ 254568 h 7"/>
                <a:gd name="T12" fmla="*/ 5128 w 9"/>
                <a:gd name="T13" fmla="*/ 445242 h 7"/>
                <a:gd name="T14" fmla="*/ 5128 w 9"/>
                <a:gd name="T15" fmla="*/ 699664 h 7"/>
                <a:gd name="T16" fmla="*/ 3427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42" name="Freeform 417"/>
            <p:cNvSpPr>
              <a:spLocks/>
            </p:cNvSpPr>
            <p:nvPr/>
          </p:nvSpPr>
          <p:spPr bwMode="auto">
            <a:xfrm rot="7279113" flipV="1">
              <a:off x="6261" y="4633"/>
              <a:ext cx="24" cy="17"/>
            </a:xfrm>
            <a:custGeom>
              <a:avLst/>
              <a:gdLst>
                <a:gd name="T0" fmla="*/ 0 w 9"/>
                <a:gd name="T1" fmla="*/ 254568 h 7"/>
                <a:gd name="T2" fmla="*/ 0 w 9"/>
                <a:gd name="T3" fmla="*/ 0 h 7"/>
                <a:gd name="T4" fmla="*/ 13 w 9"/>
                <a:gd name="T5" fmla="*/ 0 h 7"/>
                <a:gd name="T6" fmla="*/ 4195 w 9"/>
                <a:gd name="T7" fmla="*/ 0 h 7"/>
                <a:gd name="T8" fmla="*/ 5128 w 9"/>
                <a:gd name="T9" fmla="*/ 0 h 7"/>
                <a:gd name="T10" fmla="*/ 5128 w 9"/>
                <a:gd name="T11" fmla="*/ 254568 h 7"/>
                <a:gd name="T12" fmla="*/ 5128 w 9"/>
                <a:gd name="T13" fmla="*/ 445242 h 7"/>
                <a:gd name="T14" fmla="*/ 5128 w 9"/>
                <a:gd name="T15" fmla="*/ 699664 h 7"/>
                <a:gd name="T16" fmla="*/ 4195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843" name="Freeform 418"/>
            <p:cNvSpPr>
              <a:spLocks/>
            </p:cNvSpPr>
            <p:nvPr/>
          </p:nvSpPr>
          <p:spPr bwMode="auto">
            <a:xfrm rot="7279113" flipV="1">
              <a:off x="6261" y="4633"/>
              <a:ext cx="24" cy="17"/>
            </a:xfrm>
            <a:custGeom>
              <a:avLst/>
              <a:gdLst>
                <a:gd name="T0" fmla="*/ 0 w 9"/>
                <a:gd name="T1" fmla="*/ 254568 h 7"/>
                <a:gd name="T2" fmla="*/ 0 w 9"/>
                <a:gd name="T3" fmla="*/ 0 h 7"/>
                <a:gd name="T4" fmla="*/ 13 w 9"/>
                <a:gd name="T5" fmla="*/ 0 h 7"/>
                <a:gd name="T6" fmla="*/ 4195 w 9"/>
                <a:gd name="T7" fmla="*/ 0 h 7"/>
                <a:gd name="T8" fmla="*/ 5128 w 9"/>
                <a:gd name="T9" fmla="*/ 0 h 7"/>
                <a:gd name="T10" fmla="*/ 5128 w 9"/>
                <a:gd name="T11" fmla="*/ 254568 h 7"/>
                <a:gd name="T12" fmla="*/ 5128 w 9"/>
                <a:gd name="T13" fmla="*/ 445242 h 7"/>
                <a:gd name="T14" fmla="*/ 5128 w 9"/>
                <a:gd name="T15" fmla="*/ 699664 h 7"/>
                <a:gd name="T16" fmla="*/ 4195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44" name="Freeform 419"/>
            <p:cNvSpPr>
              <a:spLocks/>
            </p:cNvSpPr>
            <p:nvPr/>
          </p:nvSpPr>
          <p:spPr bwMode="auto">
            <a:xfrm rot="7279113" flipV="1">
              <a:off x="6270" y="4553"/>
              <a:ext cx="28" cy="16"/>
            </a:xfrm>
            <a:custGeom>
              <a:avLst/>
              <a:gdLst>
                <a:gd name="T0" fmla="*/ 0 w 10"/>
                <a:gd name="T1" fmla="*/ 43106 h 7"/>
                <a:gd name="T2" fmla="*/ 8 w 10"/>
                <a:gd name="T3" fmla="*/ 5 h 7"/>
                <a:gd name="T4" fmla="*/ 8358 w 10"/>
                <a:gd name="T5" fmla="*/ 0 h 7"/>
                <a:gd name="T6" fmla="*/ 19687 w 10"/>
                <a:gd name="T7" fmla="*/ 0 h 7"/>
                <a:gd name="T8" fmla="*/ 25598 w 10"/>
                <a:gd name="T9" fmla="*/ 5 h 7"/>
                <a:gd name="T10" fmla="*/ 25598 w 10"/>
                <a:gd name="T11" fmla="*/ 43106 h 7"/>
                <a:gd name="T12" fmla="*/ 25598 w 10"/>
                <a:gd name="T13" fmla="*/ 87970 h 7"/>
                <a:gd name="T14" fmla="*/ 25598 w 10"/>
                <a:gd name="T15" fmla="*/ 92343 h 7"/>
                <a:gd name="T16" fmla="*/ 19687 w 10"/>
                <a:gd name="T17" fmla="*/ 92343 h 7"/>
                <a:gd name="T18" fmla="*/ 8358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845" name="Freeform 420"/>
            <p:cNvSpPr>
              <a:spLocks/>
            </p:cNvSpPr>
            <p:nvPr/>
          </p:nvSpPr>
          <p:spPr bwMode="auto">
            <a:xfrm rot="7279113" flipV="1">
              <a:off x="6270" y="4553"/>
              <a:ext cx="28" cy="16"/>
            </a:xfrm>
            <a:custGeom>
              <a:avLst/>
              <a:gdLst>
                <a:gd name="T0" fmla="*/ 0 w 10"/>
                <a:gd name="T1" fmla="*/ 43106 h 7"/>
                <a:gd name="T2" fmla="*/ 8 w 10"/>
                <a:gd name="T3" fmla="*/ 5 h 7"/>
                <a:gd name="T4" fmla="*/ 8358 w 10"/>
                <a:gd name="T5" fmla="*/ 0 h 7"/>
                <a:gd name="T6" fmla="*/ 19687 w 10"/>
                <a:gd name="T7" fmla="*/ 0 h 7"/>
                <a:gd name="T8" fmla="*/ 25598 w 10"/>
                <a:gd name="T9" fmla="*/ 5 h 7"/>
                <a:gd name="T10" fmla="*/ 25598 w 10"/>
                <a:gd name="T11" fmla="*/ 43106 h 7"/>
                <a:gd name="T12" fmla="*/ 25598 w 10"/>
                <a:gd name="T13" fmla="*/ 87970 h 7"/>
                <a:gd name="T14" fmla="*/ 25598 w 10"/>
                <a:gd name="T15" fmla="*/ 92343 h 7"/>
                <a:gd name="T16" fmla="*/ 19687 w 10"/>
                <a:gd name="T17" fmla="*/ 92343 h 7"/>
                <a:gd name="T18" fmla="*/ 8358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46" name="Freeform 421"/>
            <p:cNvSpPr>
              <a:spLocks/>
            </p:cNvSpPr>
            <p:nvPr/>
          </p:nvSpPr>
          <p:spPr bwMode="auto">
            <a:xfrm rot="7279113" flipV="1">
              <a:off x="6252" y="4587"/>
              <a:ext cx="24" cy="16"/>
            </a:xfrm>
            <a:custGeom>
              <a:avLst/>
              <a:gdLst>
                <a:gd name="T0" fmla="*/ 0 w 9"/>
                <a:gd name="T1" fmla="*/ 43106 h 7"/>
                <a:gd name="T2" fmla="*/ 8 w 9"/>
                <a:gd name="T3" fmla="*/ 5 h 7"/>
                <a:gd name="T4" fmla="*/ 13 w 9"/>
                <a:gd name="T5" fmla="*/ 0 h 7"/>
                <a:gd name="T6" fmla="*/ 3427 w 9"/>
                <a:gd name="T7" fmla="*/ 0 h 7"/>
                <a:gd name="T8" fmla="*/ 5128 w 9"/>
                <a:gd name="T9" fmla="*/ 5 h 7"/>
                <a:gd name="T10" fmla="*/ 5128 w 9"/>
                <a:gd name="T11" fmla="*/ 43106 h 7"/>
                <a:gd name="T12" fmla="*/ 5128 w 9"/>
                <a:gd name="T13" fmla="*/ 87970 h 7"/>
                <a:gd name="T14" fmla="*/ 5128 w 9"/>
                <a:gd name="T15" fmla="*/ 92343 h 7"/>
                <a:gd name="T16" fmla="*/ 3427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847" name="Freeform 422"/>
            <p:cNvSpPr>
              <a:spLocks/>
            </p:cNvSpPr>
            <p:nvPr/>
          </p:nvSpPr>
          <p:spPr bwMode="auto">
            <a:xfrm rot="7279113" flipV="1">
              <a:off x="6252" y="4587"/>
              <a:ext cx="24" cy="16"/>
            </a:xfrm>
            <a:custGeom>
              <a:avLst/>
              <a:gdLst>
                <a:gd name="T0" fmla="*/ 0 w 9"/>
                <a:gd name="T1" fmla="*/ 43106 h 7"/>
                <a:gd name="T2" fmla="*/ 8 w 9"/>
                <a:gd name="T3" fmla="*/ 5 h 7"/>
                <a:gd name="T4" fmla="*/ 13 w 9"/>
                <a:gd name="T5" fmla="*/ 0 h 7"/>
                <a:gd name="T6" fmla="*/ 3427 w 9"/>
                <a:gd name="T7" fmla="*/ 0 h 7"/>
                <a:gd name="T8" fmla="*/ 5128 w 9"/>
                <a:gd name="T9" fmla="*/ 5 h 7"/>
                <a:gd name="T10" fmla="*/ 5128 w 9"/>
                <a:gd name="T11" fmla="*/ 43106 h 7"/>
                <a:gd name="T12" fmla="*/ 5128 w 9"/>
                <a:gd name="T13" fmla="*/ 87970 h 7"/>
                <a:gd name="T14" fmla="*/ 5128 w 9"/>
                <a:gd name="T15" fmla="*/ 92343 h 7"/>
                <a:gd name="T16" fmla="*/ 3427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48" name="Freeform 423"/>
            <p:cNvSpPr>
              <a:spLocks/>
            </p:cNvSpPr>
            <p:nvPr/>
          </p:nvSpPr>
          <p:spPr bwMode="auto">
            <a:xfrm rot="7279113" flipV="1">
              <a:off x="6235" y="4617"/>
              <a:ext cx="24" cy="16"/>
            </a:xfrm>
            <a:custGeom>
              <a:avLst/>
              <a:gdLst>
                <a:gd name="T0" fmla="*/ 0 w 9"/>
                <a:gd name="T1" fmla="*/ 43106 h 7"/>
                <a:gd name="T2" fmla="*/ 0 w 9"/>
                <a:gd name="T3" fmla="*/ 5 h 7"/>
                <a:gd name="T4" fmla="*/ 13 w 9"/>
                <a:gd name="T5" fmla="*/ 0 h 7"/>
                <a:gd name="T6" fmla="*/ 4195 w 9"/>
                <a:gd name="T7" fmla="*/ 0 h 7"/>
                <a:gd name="T8" fmla="*/ 5128 w 9"/>
                <a:gd name="T9" fmla="*/ 5 h 7"/>
                <a:gd name="T10" fmla="*/ 5128 w 9"/>
                <a:gd name="T11" fmla="*/ 43106 h 7"/>
                <a:gd name="T12" fmla="*/ 5128 w 9"/>
                <a:gd name="T13" fmla="*/ 87970 h 7"/>
                <a:gd name="T14" fmla="*/ 5128 w 9"/>
                <a:gd name="T15" fmla="*/ 92343 h 7"/>
                <a:gd name="T16" fmla="*/ 4195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849" name="Freeform 424"/>
            <p:cNvSpPr>
              <a:spLocks/>
            </p:cNvSpPr>
            <p:nvPr/>
          </p:nvSpPr>
          <p:spPr bwMode="auto">
            <a:xfrm rot="7279113" flipV="1">
              <a:off x="6235" y="4617"/>
              <a:ext cx="24" cy="16"/>
            </a:xfrm>
            <a:custGeom>
              <a:avLst/>
              <a:gdLst>
                <a:gd name="T0" fmla="*/ 0 w 9"/>
                <a:gd name="T1" fmla="*/ 43106 h 7"/>
                <a:gd name="T2" fmla="*/ 0 w 9"/>
                <a:gd name="T3" fmla="*/ 5 h 7"/>
                <a:gd name="T4" fmla="*/ 13 w 9"/>
                <a:gd name="T5" fmla="*/ 0 h 7"/>
                <a:gd name="T6" fmla="*/ 4195 w 9"/>
                <a:gd name="T7" fmla="*/ 0 h 7"/>
                <a:gd name="T8" fmla="*/ 5128 w 9"/>
                <a:gd name="T9" fmla="*/ 5 h 7"/>
                <a:gd name="T10" fmla="*/ 5128 w 9"/>
                <a:gd name="T11" fmla="*/ 43106 h 7"/>
                <a:gd name="T12" fmla="*/ 5128 w 9"/>
                <a:gd name="T13" fmla="*/ 87970 h 7"/>
                <a:gd name="T14" fmla="*/ 5128 w 9"/>
                <a:gd name="T15" fmla="*/ 92343 h 7"/>
                <a:gd name="T16" fmla="*/ 4195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50" name="Freeform 425"/>
            <p:cNvSpPr>
              <a:spLocks/>
            </p:cNvSpPr>
            <p:nvPr/>
          </p:nvSpPr>
          <p:spPr bwMode="auto">
            <a:xfrm rot="7279113" flipV="1">
              <a:off x="6203" y="4588"/>
              <a:ext cx="42" cy="19"/>
            </a:xfrm>
            <a:custGeom>
              <a:avLst/>
              <a:gdLst>
                <a:gd name="T0" fmla="*/ 0 w 15"/>
                <a:gd name="T1" fmla="*/ 335628 h 8"/>
                <a:gd name="T2" fmla="*/ 0 w 15"/>
                <a:gd name="T3" fmla="*/ 0 h 8"/>
                <a:gd name="T4" fmla="*/ 14160 w 15"/>
                <a:gd name="T5" fmla="*/ 0 h 8"/>
                <a:gd name="T6" fmla="*/ 20650 w 15"/>
                <a:gd name="T7" fmla="*/ 48583 h 8"/>
                <a:gd name="T8" fmla="*/ 21020 w 15"/>
                <a:gd name="T9" fmla="*/ 157897 h 8"/>
                <a:gd name="T10" fmla="*/ 20650 w 15"/>
                <a:gd name="T11" fmla="*/ 270598 h 8"/>
                <a:gd name="T12" fmla="*/ 14160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3851" name="Freeform 426"/>
            <p:cNvSpPr>
              <a:spLocks/>
            </p:cNvSpPr>
            <p:nvPr/>
          </p:nvSpPr>
          <p:spPr bwMode="auto">
            <a:xfrm rot="7279113" flipV="1">
              <a:off x="6203" y="4588"/>
              <a:ext cx="42" cy="19"/>
            </a:xfrm>
            <a:custGeom>
              <a:avLst/>
              <a:gdLst>
                <a:gd name="T0" fmla="*/ 0 w 15"/>
                <a:gd name="T1" fmla="*/ 335628 h 8"/>
                <a:gd name="T2" fmla="*/ 0 w 15"/>
                <a:gd name="T3" fmla="*/ 0 h 8"/>
                <a:gd name="T4" fmla="*/ 14160 w 15"/>
                <a:gd name="T5" fmla="*/ 0 h 8"/>
                <a:gd name="T6" fmla="*/ 20650 w 15"/>
                <a:gd name="T7" fmla="*/ 48583 h 8"/>
                <a:gd name="T8" fmla="*/ 21020 w 15"/>
                <a:gd name="T9" fmla="*/ 157897 h 8"/>
                <a:gd name="T10" fmla="*/ 20650 w 15"/>
                <a:gd name="T11" fmla="*/ 270598 h 8"/>
                <a:gd name="T12" fmla="*/ 14160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52" name="Freeform 427"/>
            <p:cNvSpPr>
              <a:spLocks/>
            </p:cNvSpPr>
            <p:nvPr/>
          </p:nvSpPr>
          <p:spPr bwMode="auto">
            <a:xfrm rot="7279113" flipV="1">
              <a:off x="6231" y="4544"/>
              <a:ext cx="35" cy="19"/>
            </a:xfrm>
            <a:custGeom>
              <a:avLst/>
              <a:gdLst>
                <a:gd name="T0" fmla="*/ 9372 w 13"/>
                <a:gd name="T1" fmla="*/ 335628 h 8"/>
                <a:gd name="T2" fmla="*/ 9372 w 13"/>
                <a:gd name="T3" fmla="*/ 0 h 8"/>
                <a:gd name="T4" fmla="*/ 2283 w 13"/>
                <a:gd name="T5" fmla="*/ 0 h 8"/>
                <a:gd name="T6" fmla="*/ 8 w 13"/>
                <a:gd name="T7" fmla="*/ 48583 h 8"/>
                <a:gd name="T8" fmla="*/ 0 w 13"/>
                <a:gd name="T9" fmla="*/ 157897 h 8"/>
                <a:gd name="T10" fmla="*/ 8 w 13"/>
                <a:gd name="T11" fmla="*/ 270598 h 8"/>
                <a:gd name="T12" fmla="*/ 2283 w 13"/>
                <a:gd name="T13" fmla="*/ 335628 h 8"/>
                <a:gd name="T14" fmla="*/ 9372 w 13"/>
                <a:gd name="T15" fmla="*/ 335628 h 8"/>
                <a:gd name="T16" fmla="*/ 9372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3853" name="Freeform 428"/>
            <p:cNvSpPr>
              <a:spLocks/>
            </p:cNvSpPr>
            <p:nvPr/>
          </p:nvSpPr>
          <p:spPr bwMode="auto">
            <a:xfrm rot="7279113" flipV="1">
              <a:off x="6231" y="4544"/>
              <a:ext cx="35" cy="19"/>
            </a:xfrm>
            <a:custGeom>
              <a:avLst/>
              <a:gdLst>
                <a:gd name="T0" fmla="*/ 9372 w 13"/>
                <a:gd name="T1" fmla="*/ 335628 h 8"/>
                <a:gd name="T2" fmla="*/ 9372 w 13"/>
                <a:gd name="T3" fmla="*/ 0 h 8"/>
                <a:gd name="T4" fmla="*/ 2283 w 13"/>
                <a:gd name="T5" fmla="*/ 0 h 8"/>
                <a:gd name="T6" fmla="*/ 8 w 13"/>
                <a:gd name="T7" fmla="*/ 48583 h 8"/>
                <a:gd name="T8" fmla="*/ 0 w 13"/>
                <a:gd name="T9" fmla="*/ 157897 h 8"/>
                <a:gd name="T10" fmla="*/ 8 w 13"/>
                <a:gd name="T11" fmla="*/ 270598 h 8"/>
                <a:gd name="T12" fmla="*/ 2283 w 13"/>
                <a:gd name="T13" fmla="*/ 335628 h 8"/>
                <a:gd name="T14" fmla="*/ 9372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54" name="Freeform 429"/>
            <p:cNvSpPr>
              <a:spLocks/>
            </p:cNvSpPr>
            <p:nvPr/>
          </p:nvSpPr>
          <p:spPr bwMode="auto">
            <a:xfrm rot="7279113" flipV="1">
              <a:off x="6223" y="4518"/>
              <a:ext cx="18" cy="19"/>
            </a:xfrm>
            <a:custGeom>
              <a:avLst/>
              <a:gdLst>
                <a:gd name="T0" fmla="*/ 0 w 7"/>
                <a:gd name="T1" fmla="*/ 105260 h 8"/>
                <a:gd name="T2" fmla="*/ 0 w 7"/>
                <a:gd name="T3" fmla="*/ 48583 h 8"/>
                <a:gd name="T4" fmla="*/ 13 w 7"/>
                <a:gd name="T5" fmla="*/ 0 h 8"/>
                <a:gd name="T6" fmla="*/ 622 w 7"/>
                <a:gd name="T7" fmla="*/ 48583 h 8"/>
                <a:gd name="T8" fmla="*/ 820 w 7"/>
                <a:gd name="T9" fmla="*/ 105260 h 8"/>
                <a:gd name="T10" fmla="*/ 622 w 7"/>
                <a:gd name="T11" fmla="*/ 270598 h 8"/>
                <a:gd name="T12" fmla="*/ 13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3855" name="Freeform 430"/>
            <p:cNvSpPr>
              <a:spLocks/>
            </p:cNvSpPr>
            <p:nvPr/>
          </p:nvSpPr>
          <p:spPr bwMode="auto">
            <a:xfrm rot="7279113" flipV="1">
              <a:off x="6223" y="4518"/>
              <a:ext cx="18" cy="19"/>
            </a:xfrm>
            <a:custGeom>
              <a:avLst/>
              <a:gdLst>
                <a:gd name="T0" fmla="*/ 0 w 7"/>
                <a:gd name="T1" fmla="*/ 105260 h 8"/>
                <a:gd name="T2" fmla="*/ 0 w 7"/>
                <a:gd name="T3" fmla="*/ 48583 h 8"/>
                <a:gd name="T4" fmla="*/ 13 w 7"/>
                <a:gd name="T5" fmla="*/ 0 h 8"/>
                <a:gd name="T6" fmla="*/ 622 w 7"/>
                <a:gd name="T7" fmla="*/ 48583 h 8"/>
                <a:gd name="T8" fmla="*/ 820 w 7"/>
                <a:gd name="T9" fmla="*/ 105260 h 8"/>
                <a:gd name="T10" fmla="*/ 622 w 7"/>
                <a:gd name="T11" fmla="*/ 270598 h 8"/>
                <a:gd name="T12" fmla="*/ 13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56" name="Freeform 431"/>
            <p:cNvSpPr>
              <a:spLocks/>
            </p:cNvSpPr>
            <p:nvPr/>
          </p:nvSpPr>
          <p:spPr bwMode="auto">
            <a:xfrm rot="7279113" flipV="1">
              <a:off x="6209" y="4542"/>
              <a:ext cx="18" cy="19"/>
            </a:xfrm>
            <a:custGeom>
              <a:avLst/>
              <a:gdLst>
                <a:gd name="T0" fmla="*/ 0 w 6"/>
                <a:gd name="T1" fmla="*/ 105260 h 8"/>
                <a:gd name="T2" fmla="*/ 9 w 6"/>
                <a:gd name="T3" fmla="*/ 48583 h 8"/>
                <a:gd name="T4" fmla="*/ 13968 w 6"/>
                <a:gd name="T5" fmla="*/ 0 h 8"/>
                <a:gd name="T6" fmla="*/ 24822 w 6"/>
                <a:gd name="T7" fmla="*/ 48583 h 8"/>
                <a:gd name="T8" fmla="*/ 32112 w 6"/>
                <a:gd name="T9" fmla="*/ 105260 h 8"/>
                <a:gd name="T10" fmla="*/ 24822 w 6"/>
                <a:gd name="T11" fmla="*/ 270598 h 8"/>
                <a:gd name="T12" fmla="*/ 1396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857" name="Freeform 432"/>
            <p:cNvSpPr>
              <a:spLocks/>
            </p:cNvSpPr>
            <p:nvPr/>
          </p:nvSpPr>
          <p:spPr bwMode="auto">
            <a:xfrm rot="7279113" flipV="1">
              <a:off x="6209" y="4542"/>
              <a:ext cx="18" cy="19"/>
            </a:xfrm>
            <a:custGeom>
              <a:avLst/>
              <a:gdLst>
                <a:gd name="T0" fmla="*/ 0 w 6"/>
                <a:gd name="T1" fmla="*/ 105260 h 8"/>
                <a:gd name="T2" fmla="*/ 9 w 6"/>
                <a:gd name="T3" fmla="*/ 48583 h 8"/>
                <a:gd name="T4" fmla="*/ 13968 w 6"/>
                <a:gd name="T5" fmla="*/ 0 h 8"/>
                <a:gd name="T6" fmla="*/ 24822 w 6"/>
                <a:gd name="T7" fmla="*/ 48583 h 8"/>
                <a:gd name="T8" fmla="*/ 32112 w 6"/>
                <a:gd name="T9" fmla="*/ 105260 h 8"/>
                <a:gd name="T10" fmla="*/ 24822 w 6"/>
                <a:gd name="T11" fmla="*/ 270598 h 8"/>
                <a:gd name="T12" fmla="*/ 1396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58" name="Freeform 433"/>
            <p:cNvSpPr>
              <a:spLocks/>
            </p:cNvSpPr>
            <p:nvPr/>
          </p:nvSpPr>
          <p:spPr bwMode="auto">
            <a:xfrm rot="7279113" flipV="1">
              <a:off x="6195" y="4562"/>
              <a:ext cx="22" cy="19"/>
            </a:xfrm>
            <a:custGeom>
              <a:avLst/>
              <a:gdLst>
                <a:gd name="T0" fmla="*/ 0 w 8"/>
                <a:gd name="T1" fmla="*/ 105260 h 8"/>
                <a:gd name="T2" fmla="*/ 8 w 8"/>
                <a:gd name="T3" fmla="*/ 48583 h 8"/>
                <a:gd name="T4" fmla="*/ 3600 w 8"/>
                <a:gd name="T5" fmla="*/ 0 h 8"/>
                <a:gd name="T6" fmla="*/ 7018 w 8"/>
                <a:gd name="T7" fmla="*/ 48583 h 8"/>
                <a:gd name="T8" fmla="*/ 8090 w 8"/>
                <a:gd name="T9" fmla="*/ 105260 h 8"/>
                <a:gd name="T10" fmla="*/ 7018 w 8"/>
                <a:gd name="T11" fmla="*/ 270598 h 8"/>
                <a:gd name="T12" fmla="*/ 3600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859" name="Freeform 434"/>
            <p:cNvSpPr>
              <a:spLocks/>
            </p:cNvSpPr>
            <p:nvPr/>
          </p:nvSpPr>
          <p:spPr bwMode="auto">
            <a:xfrm rot="7279113" flipV="1">
              <a:off x="6195" y="4562"/>
              <a:ext cx="22" cy="19"/>
            </a:xfrm>
            <a:custGeom>
              <a:avLst/>
              <a:gdLst>
                <a:gd name="T0" fmla="*/ 0 w 8"/>
                <a:gd name="T1" fmla="*/ 105260 h 8"/>
                <a:gd name="T2" fmla="*/ 8 w 8"/>
                <a:gd name="T3" fmla="*/ 48583 h 8"/>
                <a:gd name="T4" fmla="*/ 3600 w 8"/>
                <a:gd name="T5" fmla="*/ 0 h 8"/>
                <a:gd name="T6" fmla="*/ 7018 w 8"/>
                <a:gd name="T7" fmla="*/ 48583 h 8"/>
                <a:gd name="T8" fmla="*/ 8090 w 8"/>
                <a:gd name="T9" fmla="*/ 105260 h 8"/>
                <a:gd name="T10" fmla="*/ 7018 w 8"/>
                <a:gd name="T11" fmla="*/ 270598 h 8"/>
                <a:gd name="T12" fmla="*/ 3600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60" name="Freeform 435"/>
            <p:cNvSpPr>
              <a:spLocks/>
            </p:cNvSpPr>
            <p:nvPr/>
          </p:nvSpPr>
          <p:spPr bwMode="auto">
            <a:xfrm rot="7279113" flipV="1">
              <a:off x="6182" y="4585"/>
              <a:ext cx="22" cy="19"/>
            </a:xfrm>
            <a:custGeom>
              <a:avLst/>
              <a:gdLst>
                <a:gd name="T0" fmla="*/ 0 w 8"/>
                <a:gd name="T1" fmla="*/ 105260 h 8"/>
                <a:gd name="T2" fmla="*/ 8 w 8"/>
                <a:gd name="T3" fmla="*/ 48583 h 8"/>
                <a:gd name="T4" fmla="*/ 3190 w 8"/>
                <a:gd name="T5" fmla="*/ 0 h 8"/>
                <a:gd name="T6" fmla="*/ 5618 w 8"/>
                <a:gd name="T7" fmla="*/ 48583 h 8"/>
                <a:gd name="T8" fmla="*/ 8090 w 8"/>
                <a:gd name="T9" fmla="*/ 105260 h 8"/>
                <a:gd name="T10" fmla="*/ 5618 w 8"/>
                <a:gd name="T11" fmla="*/ 270598 h 8"/>
                <a:gd name="T12" fmla="*/ 3190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861" name="Freeform 436"/>
            <p:cNvSpPr>
              <a:spLocks/>
            </p:cNvSpPr>
            <p:nvPr/>
          </p:nvSpPr>
          <p:spPr bwMode="auto">
            <a:xfrm rot="7279113" flipV="1">
              <a:off x="6182" y="4585"/>
              <a:ext cx="22" cy="19"/>
            </a:xfrm>
            <a:custGeom>
              <a:avLst/>
              <a:gdLst>
                <a:gd name="T0" fmla="*/ 0 w 8"/>
                <a:gd name="T1" fmla="*/ 105260 h 8"/>
                <a:gd name="T2" fmla="*/ 8 w 8"/>
                <a:gd name="T3" fmla="*/ 48583 h 8"/>
                <a:gd name="T4" fmla="*/ 3190 w 8"/>
                <a:gd name="T5" fmla="*/ 0 h 8"/>
                <a:gd name="T6" fmla="*/ 5618 w 8"/>
                <a:gd name="T7" fmla="*/ 48583 h 8"/>
                <a:gd name="T8" fmla="*/ 8090 w 8"/>
                <a:gd name="T9" fmla="*/ 105260 h 8"/>
                <a:gd name="T10" fmla="*/ 5618 w 8"/>
                <a:gd name="T11" fmla="*/ 270598 h 8"/>
                <a:gd name="T12" fmla="*/ 3190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62" name="Freeform 437"/>
            <p:cNvSpPr>
              <a:spLocks/>
            </p:cNvSpPr>
            <p:nvPr/>
          </p:nvSpPr>
          <p:spPr bwMode="auto">
            <a:xfrm rot="7279113" flipV="1">
              <a:off x="5949" y="4343"/>
              <a:ext cx="226" cy="234"/>
            </a:xfrm>
            <a:custGeom>
              <a:avLst/>
              <a:gdLst>
                <a:gd name="T0" fmla="*/ 7305 w 84"/>
                <a:gd name="T1" fmla="*/ 2818113 h 101"/>
                <a:gd name="T2" fmla="*/ 3952 w 84"/>
                <a:gd name="T3" fmla="*/ 2792686 h 101"/>
                <a:gd name="T4" fmla="*/ 13 w 84"/>
                <a:gd name="T5" fmla="*/ 2648368 h 101"/>
                <a:gd name="T6" fmla="*/ 0 w 84"/>
                <a:gd name="T7" fmla="*/ 2534392 h 101"/>
                <a:gd name="T8" fmla="*/ 0 w 84"/>
                <a:gd name="T9" fmla="*/ 308310 h 101"/>
                <a:gd name="T10" fmla="*/ 13 w 84"/>
                <a:gd name="T11" fmla="*/ 186023 h 101"/>
                <a:gd name="T12" fmla="*/ 2634 w 84"/>
                <a:gd name="T13" fmla="*/ 74725 h 101"/>
                <a:gd name="T14" fmla="*/ 4851 w 84"/>
                <a:gd name="T15" fmla="*/ 5 h 101"/>
                <a:gd name="T16" fmla="*/ 7614 w 84"/>
                <a:gd name="T17" fmla="*/ 0 h 101"/>
                <a:gd name="T18" fmla="*/ 47732 w 84"/>
                <a:gd name="T19" fmla="*/ 0 h 101"/>
                <a:gd name="T20" fmla="*/ 50917 w 84"/>
                <a:gd name="T21" fmla="*/ 50655 h 101"/>
                <a:gd name="T22" fmla="*/ 52959 w 84"/>
                <a:gd name="T23" fmla="*/ 126094 h 101"/>
                <a:gd name="T24" fmla="*/ 53748 w 84"/>
                <a:gd name="T25" fmla="*/ 308310 h 101"/>
                <a:gd name="T26" fmla="*/ 53748 w 84"/>
                <a:gd name="T27" fmla="*/ 2534392 h 101"/>
                <a:gd name="T28" fmla="*/ 52959 w 84"/>
                <a:gd name="T29" fmla="*/ 2648368 h 101"/>
                <a:gd name="T30" fmla="*/ 50917 w 84"/>
                <a:gd name="T31" fmla="*/ 2792686 h 101"/>
                <a:gd name="T32" fmla="*/ 47732 w 84"/>
                <a:gd name="T33" fmla="*/ 2818113 h 101"/>
                <a:gd name="T34" fmla="*/ 7305 w 84"/>
                <a:gd name="T35" fmla="*/ 2818113 h 101"/>
                <a:gd name="T36" fmla="*/ 7305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3863" name="Freeform 438"/>
            <p:cNvSpPr>
              <a:spLocks/>
            </p:cNvSpPr>
            <p:nvPr/>
          </p:nvSpPr>
          <p:spPr bwMode="auto">
            <a:xfrm rot="7279113" flipV="1">
              <a:off x="5949" y="4343"/>
              <a:ext cx="226" cy="234"/>
            </a:xfrm>
            <a:custGeom>
              <a:avLst/>
              <a:gdLst>
                <a:gd name="T0" fmla="*/ 7305 w 84"/>
                <a:gd name="T1" fmla="*/ 2818113 h 101"/>
                <a:gd name="T2" fmla="*/ 3952 w 84"/>
                <a:gd name="T3" fmla="*/ 2792686 h 101"/>
                <a:gd name="T4" fmla="*/ 13 w 84"/>
                <a:gd name="T5" fmla="*/ 2648368 h 101"/>
                <a:gd name="T6" fmla="*/ 0 w 84"/>
                <a:gd name="T7" fmla="*/ 2534392 h 101"/>
                <a:gd name="T8" fmla="*/ 0 w 84"/>
                <a:gd name="T9" fmla="*/ 308310 h 101"/>
                <a:gd name="T10" fmla="*/ 13 w 84"/>
                <a:gd name="T11" fmla="*/ 186023 h 101"/>
                <a:gd name="T12" fmla="*/ 2634 w 84"/>
                <a:gd name="T13" fmla="*/ 74725 h 101"/>
                <a:gd name="T14" fmla="*/ 4851 w 84"/>
                <a:gd name="T15" fmla="*/ 5 h 101"/>
                <a:gd name="T16" fmla="*/ 7614 w 84"/>
                <a:gd name="T17" fmla="*/ 0 h 101"/>
                <a:gd name="T18" fmla="*/ 47732 w 84"/>
                <a:gd name="T19" fmla="*/ 0 h 101"/>
                <a:gd name="T20" fmla="*/ 50917 w 84"/>
                <a:gd name="T21" fmla="*/ 50655 h 101"/>
                <a:gd name="T22" fmla="*/ 52959 w 84"/>
                <a:gd name="T23" fmla="*/ 126094 h 101"/>
                <a:gd name="T24" fmla="*/ 53748 w 84"/>
                <a:gd name="T25" fmla="*/ 308310 h 101"/>
                <a:gd name="T26" fmla="*/ 53748 w 84"/>
                <a:gd name="T27" fmla="*/ 2534392 h 101"/>
                <a:gd name="T28" fmla="*/ 52959 w 84"/>
                <a:gd name="T29" fmla="*/ 2648368 h 101"/>
                <a:gd name="T30" fmla="*/ 50917 w 84"/>
                <a:gd name="T31" fmla="*/ 2792686 h 101"/>
                <a:gd name="T32" fmla="*/ 47732 w 84"/>
                <a:gd name="T33" fmla="*/ 2818113 h 101"/>
                <a:gd name="T34" fmla="*/ 7305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64" name="Freeform 439"/>
            <p:cNvSpPr>
              <a:spLocks/>
            </p:cNvSpPr>
            <p:nvPr/>
          </p:nvSpPr>
          <p:spPr bwMode="auto">
            <a:xfrm rot="7279113" flipV="1">
              <a:off x="5970" y="4374"/>
              <a:ext cx="167" cy="170"/>
            </a:xfrm>
            <a:custGeom>
              <a:avLst/>
              <a:gdLst>
                <a:gd name="T0" fmla="*/ 3946 w 62"/>
                <a:gd name="T1" fmla="*/ 2193894 h 73"/>
                <a:gd name="T2" fmla="*/ 2141 w 62"/>
                <a:gd name="T3" fmla="*/ 2162011 h 73"/>
                <a:gd name="T4" fmla="*/ 0 w 62"/>
                <a:gd name="T5" fmla="*/ 2062209 h 73"/>
                <a:gd name="T6" fmla="*/ 0 w 62"/>
                <a:gd name="T7" fmla="*/ 1984924 h 73"/>
                <a:gd name="T8" fmla="*/ 0 w 62"/>
                <a:gd name="T9" fmla="*/ 249905 h 73"/>
                <a:gd name="T10" fmla="*/ 0 w 62"/>
                <a:gd name="T11" fmla="*/ 79444 h 73"/>
                <a:gd name="T12" fmla="*/ 2141 w 62"/>
                <a:gd name="T13" fmla="*/ 0 h 73"/>
                <a:gd name="T14" fmla="*/ 4832 w 62"/>
                <a:gd name="T15" fmla="*/ 0 h 73"/>
                <a:gd name="T16" fmla="*/ 35013 w 62"/>
                <a:gd name="T17" fmla="*/ 0 h 73"/>
                <a:gd name="T18" fmla="*/ 37082 w 62"/>
                <a:gd name="T19" fmla="*/ 5 h 73"/>
                <a:gd name="T20" fmla="*/ 38924 w 62"/>
                <a:gd name="T21" fmla="*/ 117535 h 73"/>
                <a:gd name="T22" fmla="*/ 39824 w 62"/>
                <a:gd name="T23" fmla="*/ 249905 h 73"/>
                <a:gd name="T24" fmla="*/ 39824 w 62"/>
                <a:gd name="T25" fmla="*/ 1984924 h 73"/>
                <a:gd name="T26" fmla="*/ 38924 w 62"/>
                <a:gd name="T27" fmla="*/ 2062209 h 73"/>
                <a:gd name="T28" fmla="*/ 37082 w 62"/>
                <a:gd name="T29" fmla="*/ 2162011 h 73"/>
                <a:gd name="T30" fmla="*/ 35013 w 62"/>
                <a:gd name="T31" fmla="*/ 2193894 h 73"/>
                <a:gd name="T32" fmla="*/ 3946 w 62"/>
                <a:gd name="T33" fmla="*/ 2193894 h 73"/>
                <a:gd name="T34" fmla="*/ 3946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3865" name="Freeform 440"/>
            <p:cNvSpPr>
              <a:spLocks/>
            </p:cNvSpPr>
            <p:nvPr/>
          </p:nvSpPr>
          <p:spPr bwMode="auto">
            <a:xfrm rot="7279113" flipV="1">
              <a:off x="5970" y="4374"/>
              <a:ext cx="167" cy="170"/>
            </a:xfrm>
            <a:custGeom>
              <a:avLst/>
              <a:gdLst>
                <a:gd name="T0" fmla="*/ 3946 w 62"/>
                <a:gd name="T1" fmla="*/ 2193894 h 73"/>
                <a:gd name="T2" fmla="*/ 2141 w 62"/>
                <a:gd name="T3" fmla="*/ 2162011 h 73"/>
                <a:gd name="T4" fmla="*/ 0 w 62"/>
                <a:gd name="T5" fmla="*/ 2062209 h 73"/>
                <a:gd name="T6" fmla="*/ 0 w 62"/>
                <a:gd name="T7" fmla="*/ 1984924 h 73"/>
                <a:gd name="T8" fmla="*/ 0 w 62"/>
                <a:gd name="T9" fmla="*/ 249905 h 73"/>
                <a:gd name="T10" fmla="*/ 0 w 62"/>
                <a:gd name="T11" fmla="*/ 79444 h 73"/>
                <a:gd name="T12" fmla="*/ 2141 w 62"/>
                <a:gd name="T13" fmla="*/ 0 h 73"/>
                <a:gd name="T14" fmla="*/ 4832 w 62"/>
                <a:gd name="T15" fmla="*/ 0 h 73"/>
                <a:gd name="T16" fmla="*/ 35013 w 62"/>
                <a:gd name="T17" fmla="*/ 0 h 73"/>
                <a:gd name="T18" fmla="*/ 37082 w 62"/>
                <a:gd name="T19" fmla="*/ 5 h 73"/>
                <a:gd name="T20" fmla="*/ 38924 w 62"/>
                <a:gd name="T21" fmla="*/ 117535 h 73"/>
                <a:gd name="T22" fmla="*/ 39824 w 62"/>
                <a:gd name="T23" fmla="*/ 249905 h 73"/>
                <a:gd name="T24" fmla="*/ 39824 w 62"/>
                <a:gd name="T25" fmla="*/ 1984924 h 73"/>
                <a:gd name="T26" fmla="*/ 38924 w 62"/>
                <a:gd name="T27" fmla="*/ 2062209 h 73"/>
                <a:gd name="T28" fmla="*/ 37082 w 62"/>
                <a:gd name="T29" fmla="*/ 2162011 h 73"/>
                <a:gd name="T30" fmla="*/ 35013 w 62"/>
                <a:gd name="T31" fmla="*/ 2193894 h 73"/>
                <a:gd name="T32" fmla="*/ 3946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66" name="Freeform 441"/>
            <p:cNvSpPr>
              <a:spLocks/>
            </p:cNvSpPr>
            <p:nvPr/>
          </p:nvSpPr>
          <p:spPr bwMode="auto">
            <a:xfrm rot="7279113" flipV="1">
              <a:off x="5990" y="4393"/>
              <a:ext cx="136" cy="134"/>
            </a:xfrm>
            <a:custGeom>
              <a:avLst/>
              <a:gdLst>
                <a:gd name="T0" fmla="*/ 0 w 50"/>
                <a:gd name="T1" fmla="*/ 0 h 58"/>
                <a:gd name="T2" fmla="*/ 0 w 50"/>
                <a:gd name="T3" fmla="*/ 1392205 h 58"/>
                <a:gd name="T4" fmla="*/ 41839 w 50"/>
                <a:gd name="T5" fmla="*/ 1392205 h 58"/>
                <a:gd name="T6" fmla="*/ 41839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3867" name="Rectangle 442"/>
            <p:cNvSpPr>
              <a:spLocks noChangeArrowheads="1"/>
            </p:cNvSpPr>
            <p:nvPr/>
          </p:nvSpPr>
          <p:spPr bwMode="auto">
            <a:xfrm rot="7279113" flipV="1">
              <a:off x="5990" y="4393"/>
              <a:ext cx="136"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3868" name="Freeform 443"/>
            <p:cNvSpPr>
              <a:spLocks/>
            </p:cNvSpPr>
            <p:nvPr/>
          </p:nvSpPr>
          <p:spPr bwMode="auto">
            <a:xfrm rot="7279113" flipV="1">
              <a:off x="5869" y="4507"/>
              <a:ext cx="50" cy="20"/>
            </a:xfrm>
            <a:custGeom>
              <a:avLst/>
              <a:gdLst>
                <a:gd name="T0" fmla="*/ 0 w 18"/>
                <a:gd name="T1" fmla="*/ 0 h 9"/>
                <a:gd name="T2" fmla="*/ 0 w 18"/>
                <a:gd name="T3" fmla="*/ 143273 h 9"/>
                <a:gd name="T4" fmla="*/ 22956 w 18"/>
                <a:gd name="T5" fmla="*/ 143273 h 9"/>
                <a:gd name="T6" fmla="*/ 26753 w 18"/>
                <a:gd name="T7" fmla="*/ 132202 h 9"/>
                <a:gd name="T8" fmla="*/ 29336 w 18"/>
                <a:gd name="T9" fmla="*/ 99191 h 9"/>
                <a:gd name="T10" fmla="*/ 29969 w 18"/>
                <a:gd name="T11" fmla="*/ 74302 h 9"/>
                <a:gd name="T12" fmla="*/ 29969 w 18"/>
                <a:gd name="T13" fmla="*/ 47540 h 9"/>
                <a:gd name="T14" fmla="*/ 29336 w 18"/>
                <a:gd name="T15" fmla="*/ 0 h 9"/>
                <a:gd name="T16" fmla="*/ 26753 w 18"/>
                <a:gd name="T17" fmla="*/ 0 h 9"/>
                <a:gd name="T18" fmla="*/ 22956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3869" name="Freeform 444"/>
            <p:cNvSpPr>
              <a:spLocks/>
            </p:cNvSpPr>
            <p:nvPr/>
          </p:nvSpPr>
          <p:spPr bwMode="auto">
            <a:xfrm rot="7279113" flipV="1">
              <a:off x="5869" y="4507"/>
              <a:ext cx="50" cy="20"/>
            </a:xfrm>
            <a:custGeom>
              <a:avLst/>
              <a:gdLst>
                <a:gd name="T0" fmla="*/ 0 w 18"/>
                <a:gd name="T1" fmla="*/ 0 h 9"/>
                <a:gd name="T2" fmla="*/ 0 w 18"/>
                <a:gd name="T3" fmla="*/ 143273 h 9"/>
                <a:gd name="T4" fmla="*/ 22956 w 18"/>
                <a:gd name="T5" fmla="*/ 143273 h 9"/>
                <a:gd name="T6" fmla="*/ 26753 w 18"/>
                <a:gd name="T7" fmla="*/ 132202 h 9"/>
                <a:gd name="T8" fmla="*/ 29336 w 18"/>
                <a:gd name="T9" fmla="*/ 99191 h 9"/>
                <a:gd name="T10" fmla="*/ 29969 w 18"/>
                <a:gd name="T11" fmla="*/ 74302 h 9"/>
                <a:gd name="T12" fmla="*/ 29969 w 18"/>
                <a:gd name="T13" fmla="*/ 47540 h 9"/>
                <a:gd name="T14" fmla="*/ 29336 w 18"/>
                <a:gd name="T15" fmla="*/ 0 h 9"/>
                <a:gd name="T16" fmla="*/ 26753 w 18"/>
                <a:gd name="T17" fmla="*/ 0 h 9"/>
                <a:gd name="T18" fmla="*/ 22956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70" name="Freeform 445"/>
            <p:cNvSpPr>
              <a:spLocks/>
            </p:cNvSpPr>
            <p:nvPr/>
          </p:nvSpPr>
          <p:spPr bwMode="auto">
            <a:xfrm rot="7279113" flipV="1">
              <a:off x="5878" y="4509"/>
              <a:ext cx="22" cy="16"/>
            </a:xfrm>
            <a:custGeom>
              <a:avLst/>
              <a:gdLst>
                <a:gd name="T0" fmla="*/ 0 w 8"/>
                <a:gd name="T1" fmla="*/ 30171 h 7"/>
                <a:gd name="T2" fmla="*/ 8 w 8"/>
                <a:gd name="T3" fmla="*/ 0 h 7"/>
                <a:gd name="T4" fmla="*/ 3190 w 8"/>
                <a:gd name="T5" fmla="*/ 0 h 7"/>
                <a:gd name="T6" fmla="*/ 4499 w 8"/>
                <a:gd name="T7" fmla="*/ 0 h 7"/>
                <a:gd name="T8" fmla="*/ 7018 w 8"/>
                <a:gd name="T9" fmla="*/ 0 h 7"/>
                <a:gd name="T10" fmla="*/ 8090 w 8"/>
                <a:gd name="T11" fmla="*/ 30171 h 7"/>
                <a:gd name="T12" fmla="*/ 7018 w 8"/>
                <a:gd name="T13" fmla="*/ 64638 h 7"/>
                <a:gd name="T14" fmla="*/ 4499 w 8"/>
                <a:gd name="T15" fmla="*/ 92343 h 7"/>
                <a:gd name="T16" fmla="*/ 3190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3871" name="Freeform 446"/>
            <p:cNvSpPr>
              <a:spLocks/>
            </p:cNvSpPr>
            <p:nvPr/>
          </p:nvSpPr>
          <p:spPr bwMode="auto">
            <a:xfrm rot="7279113" flipV="1">
              <a:off x="5878" y="4509"/>
              <a:ext cx="22" cy="16"/>
            </a:xfrm>
            <a:custGeom>
              <a:avLst/>
              <a:gdLst>
                <a:gd name="T0" fmla="*/ 0 w 8"/>
                <a:gd name="T1" fmla="*/ 30171 h 7"/>
                <a:gd name="T2" fmla="*/ 8 w 8"/>
                <a:gd name="T3" fmla="*/ 0 h 7"/>
                <a:gd name="T4" fmla="*/ 3190 w 8"/>
                <a:gd name="T5" fmla="*/ 0 h 7"/>
                <a:gd name="T6" fmla="*/ 4499 w 8"/>
                <a:gd name="T7" fmla="*/ 0 h 7"/>
                <a:gd name="T8" fmla="*/ 7018 w 8"/>
                <a:gd name="T9" fmla="*/ 0 h 7"/>
                <a:gd name="T10" fmla="*/ 8090 w 8"/>
                <a:gd name="T11" fmla="*/ 30171 h 7"/>
                <a:gd name="T12" fmla="*/ 7018 w 8"/>
                <a:gd name="T13" fmla="*/ 64638 h 7"/>
                <a:gd name="T14" fmla="*/ 4499 w 8"/>
                <a:gd name="T15" fmla="*/ 92343 h 7"/>
                <a:gd name="T16" fmla="*/ 3190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72" name="Freeform 447"/>
            <p:cNvSpPr>
              <a:spLocks/>
            </p:cNvSpPr>
            <p:nvPr/>
          </p:nvSpPr>
          <p:spPr bwMode="auto">
            <a:xfrm rot="7279113" flipV="1">
              <a:off x="5851" y="4473"/>
              <a:ext cx="22" cy="52"/>
            </a:xfrm>
            <a:custGeom>
              <a:avLst/>
              <a:gdLst>
                <a:gd name="T0" fmla="*/ 0 w 8"/>
                <a:gd name="T1" fmla="*/ 322149 h 23"/>
                <a:gd name="T2" fmla="*/ 2549 w 8"/>
                <a:gd name="T3" fmla="*/ 325968 h 23"/>
                <a:gd name="T4" fmla="*/ 4499 w 8"/>
                <a:gd name="T5" fmla="*/ 325968 h 23"/>
                <a:gd name="T6" fmla="*/ 8090 w 8"/>
                <a:gd name="T7" fmla="*/ 322149 h 23"/>
                <a:gd name="T8" fmla="*/ 7018 w 8"/>
                <a:gd name="T9" fmla="*/ 31216 h 23"/>
                <a:gd name="T10" fmla="*/ 4499 w 8"/>
                <a:gd name="T11" fmla="*/ 0 h 23"/>
                <a:gd name="T12" fmla="*/ 2549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3873" name="Freeform 448"/>
            <p:cNvSpPr>
              <a:spLocks/>
            </p:cNvSpPr>
            <p:nvPr/>
          </p:nvSpPr>
          <p:spPr bwMode="auto">
            <a:xfrm rot="7279113" flipV="1">
              <a:off x="5851" y="4473"/>
              <a:ext cx="22" cy="52"/>
            </a:xfrm>
            <a:custGeom>
              <a:avLst/>
              <a:gdLst>
                <a:gd name="T0" fmla="*/ 0 w 8"/>
                <a:gd name="T1" fmla="*/ 322149 h 23"/>
                <a:gd name="T2" fmla="*/ 2549 w 8"/>
                <a:gd name="T3" fmla="*/ 325968 h 23"/>
                <a:gd name="T4" fmla="*/ 4499 w 8"/>
                <a:gd name="T5" fmla="*/ 325968 h 23"/>
                <a:gd name="T6" fmla="*/ 8090 w 8"/>
                <a:gd name="T7" fmla="*/ 322149 h 23"/>
                <a:gd name="T8" fmla="*/ 7018 w 8"/>
                <a:gd name="T9" fmla="*/ 31216 h 23"/>
                <a:gd name="T10" fmla="*/ 4499 w 8"/>
                <a:gd name="T11" fmla="*/ 0 h 23"/>
                <a:gd name="T12" fmla="*/ 2549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74" name="Freeform 451"/>
            <p:cNvSpPr>
              <a:spLocks/>
            </p:cNvSpPr>
            <p:nvPr/>
          </p:nvSpPr>
          <p:spPr bwMode="auto">
            <a:xfrm rot="7279113" flipV="1">
              <a:off x="6201" y="4408"/>
              <a:ext cx="26" cy="35"/>
            </a:xfrm>
            <a:custGeom>
              <a:avLst/>
              <a:gdLst>
                <a:gd name="T0" fmla="*/ 1204 w 10"/>
                <a:gd name="T1" fmla="*/ 0 h 15"/>
                <a:gd name="T2" fmla="*/ 8 w 10"/>
                <a:gd name="T3" fmla="*/ 47285 h 15"/>
                <a:gd name="T4" fmla="*/ 0 w 10"/>
                <a:gd name="T5" fmla="*/ 69356 h 15"/>
                <a:gd name="T6" fmla="*/ 1745 w 10"/>
                <a:gd name="T7" fmla="*/ 368594 h 15"/>
                <a:gd name="T8" fmla="*/ 2514 w 10"/>
                <a:gd name="T9" fmla="*/ 368594 h 15"/>
                <a:gd name="T10" fmla="*/ 3617 w 10"/>
                <a:gd name="T11" fmla="*/ 368594 h 15"/>
                <a:gd name="T12" fmla="*/ 1204 w 10"/>
                <a:gd name="T13" fmla="*/ 0 h 15"/>
                <a:gd name="T14" fmla="*/ 1204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3875" name="Freeform 452"/>
            <p:cNvSpPr>
              <a:spLocks/>
            </p:cNvSpPr>
            <p:nvPr/>
          </p:nvSpPr>
          <p:spPr bwMode="auto">
            <a:xfrm rot="7279113" flipV="1">
              <a:off x="6201" y="4408"/>
              <a:ext cx="26" cy="35"/>
            </a:xfrm>
            <a:custGeom>
              <a:avLst/>
              <a:gdLst>
                <a:gd name="T0" fmla="*/ 1204 w 10"/>
                <a:gd name="T1" fmla="*/ 0 h 15"/>
                <a:gd name="T2" fmla="*/ 8 w 10"/>
                <a:gd name="T3" fmla="*/ 47285 h 15"/>
                <a:gd name="T4" fmla="*/ 0 w 10"/>
                <a:gd name="T5" fmla="*/ 69356 h 15"/>
                <a:gd name="T6" fmla="*/ 1745 w 10"/>
                <a:gd name="T7" fmla="*/ 368594 h 15"/>
                <a:gd name="T8" fmla="*/ 2514 w 10"/>
                <a:gd name="T9" fmla="*/ 368594 h 15"/>
                <a:gd name="T10" fmla="*/ 3617 w 10"/>
                <a:gd name="T11" fmla="*/ 368594 h 15"/>
                <a:gd name="T12" fmla="*/ 1204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76" name="Freeform 453"/>
            <p:cNvSpPr>
              <a:spLocks/>
            </p:cNvSpPr>
            <p:nvPr/>
          </p:nvSpPr>
          <p:spPr bwMode="auto">
            <a:xfrm rot="7279113" flipV="1">
              <a:off x="6191" y="4400"/>
              <a:ext cx="38" cy="60"/>
            </a:xfrm>
            <a:custGeom>
              <a:avLst/>
              <a:gdLst>
                <a:gd name="T0" fmla="*/ 1732 w 14"/>
                <a:gd name="T1" fmla="*/ 0 h 26"/>
                <a:gd name="T2" fmla="*/ 8 w 14"/>
                <a:gd name="T3" fmla="*/ 65317 h 26"/>
                <a:gd name="T4" fmla="*/ 0 w 14"/>
                <a:gd name="T5" fmla="*/ 139521 h 26"/>
                <a:gd name="T6" fmla="*/ 4552 w 14"/>
                <a:gd name="T7" fmla="*/ 568703 h 26"/>
                <a:gd name="T8" fmla="*/ 5583 w 14"/>
                <a:gd name="T9" fmla="*/ 590965 h 26"/>
                <a:gd name="T10" fmla="*/ 7744 w 14"/>
                <a:gd name="T11" fmla="*/ 590965 h 26"/>
                <a:gd name="T12" fmla="*/ 1732 w 14"/>
                <a:gd name="T13" fmla="*/ 0 h 26"/>
                <a:gd name="T14" fmla="*/ 1732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3877" name="Freeform 454"/>
            <p:cNvSpPr>
              <a:spLocks/>
            </p:cNvSpPr>
            <p:nvPr/>
          </p:nvSpPr>
          <p:spPr bwMode="auto">
            <a:xfrm rot="7279113" flipV="1">
              <a:off x="6191" y="4400"/>
              <a:ext cx="38" cy="60"/>
            </a:xfrm>
            <a:custGeom>
              <a:avLst/>
              <a:gdLst>
                <a:gd name="T0" fmla="*/ 1732 w 14"/>
                <a:gd name="T1" fmla="*/ 0 h 26"/>
                <a:gd name="T2" fmla="*/ 8 w 14"/>
                <a:gd name="T3" fmla="*/ 65317 h 26"/>
                <a:gd name="T4" fmla="*/ 0 w 14"/>
                <a:gd name="T5" fmla="*/ 139521 h 26"/>
                <a:gd name="T6" fmla="*/ 4552 w 14"/>
                <a:gd name="T7" fmla="*/ 568703 h 26"/>
                <a:gd name="T8" fmla="*/ 5583 w 14"/>
                <a:gd name="T9" fmla="*/ 590965 h 26"/>
                <a:gd name="T10" fmla="*/ 7744 w 14"/>
                <a:gd name="T11" fmla="*/ 590965 h 26"/>
                <a:gd name="T12" fmla="*/ 1732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78" name="Freeform 455"/>
            <p:cNvSpPr>
              <a:spLocks/>
            </p:cNvSpPr>
            <p:nvPr/>
          </p:nvSpPr>
          <p:spPr bwMode="auto">
            <a:xfrm rot="7279113" flipV="1">
              <a:off x="6087" y="4604"/>
              <a:ext cx="24" cy="35"/>
            </a:xfrm>
            <a:custGeom>
              <a:avLst/>
              <a:gdLst>
                <a:gd name="T0" fmla="*/ 4195 w 9"/>
                <a:gd name="T1" fmla="*/ 0 h 15"/>
                <a:gd name="T2" fmla="*/ 5128 w 9"/>
                <a:gd name="T3" fmla="*/ 47285 h 15"/>
                <a:gd name="T4" fmla="*/ 5128 w 9"/>
                <a:gd name="T5" fmla="*/ 69356 h 15"/>
                <a:gd name="T6" fmla="*/ 2803 w 9"/>
                <a:gd name="T7" fmla="*/ 368594 h 15"/>
                <a:gd name="T8" fmla="*/ 2291 w 9"/>
                <a:gd name="T9" fmla="*/ 368594 h 15"/>
                <a:gd name="T10" fmla="*/ 0 w 9"/>
                <a:gd name="T11" fmla="*/ 368594 h 15"/>
                <a:gd name="T12" fmla="*/ 4195 w 9"/>
                <a:gd name="T13" fmla="*/ 0 h 15"/>
                <a:gd name="T14" fmla="*/ 4195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3879" name="Freeform 456"/>
            <p:cNvSpPr>
              <a:spLocks/>
            </p:cNvSpPr>
            <p:nvPr/>
          </p:nvSpPr>
          <p:spPr bwMode="auto">
            <a:xfrm rot="7279113" flipV="1">
              <a:off x="6089" y="4603"/>
              <a:ext cx="24" cy="38"/>
            </a:xfrm>
            <a:custGeom>
              <a:avLst/>
              <a:gdLst>
                <a:gd name="T0" fmla="*/ 4195 w 9"/>
                <a:gd name="T1" fmla="*/ 0 h 16"/>
                <a:gd name="T2" fmla="*/ 5128 w 9"/>
                <a:gd name="T3" fmla="*/ 70174 h 16"/>
                <a:gd name="T4" fmla="*/ 5128 w 9"/>
                <a:gd name="T5" fmla="*/ 157897 h 16"/>
                <a:gd name="T6" fmla="*/ 2803 w 9"/>
                <a:gd name="T7" fmla="*/ 603162 h 16"/>
                <a:gd name="T8" fmla="*/ 2291 w 9"/>
                <a:gd name="T9" fmla="*/ 671391 h 16"/>
                <a:gd name="T10" fmla="*/ 0 w 9"/>
                <a:gd name="T11" fmla="*/ 603162 h 16"/>
                <a:gd name="T12" fmla="*/ 4195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80" name="Freeform 457"/>
            <p:cNvSpPr>
              <a:spLocks/>
            </p:cNvSpPr>
            <p:nvPr/>
          </p:nvSpPr>
          <p:spPr bwMode="auto">
            <a:xfrm rot="7279113" flipV="1">
              <a:off x="6083" y="4585"/>
              <a:ext cx="40" cy="60"/>
            </a:xfrm>
            <a:custGeom>
              <a:avLst/>
              <a:gdLst>
                <a:gd name="T0" fmla="*/ 23266 w 14"/>
                <a:gd name="T1" fmla="*/ 0 h 26"/>
                <a:gd name="T2" fmla="*/ 26874 w 14"/>
                <a:gd name="T3" fmla="*/ 65317 h 26"/>
                <a:gd name="T4" fmla="*/ 29029 w 14"/>
                <a:gd name="T5" fmla="*/ 139521 h 26"/>
                <a:gd name="T6" fmla="*/ 12646 w 14"/>
                <a:gd name="T7" fmla="*/ 568703 h 26"/>
                <a:gd name="T8" fmla="*/ 7649 w 14"/>
                <a:gd name="T9" fmla="*/ 590965 h 26"/>
                <a:gd name="T10" fmla="*/ 0 w 14"/>
                <a:gd name="T11" fmla="*/ 590965 h 26"/>
                <a:gd name="T12" fmla="*/ 23266 w 14"/>
                <a:gd name="T13" fmla="*/ 0 h 26"/>
                <a:gd name="T14" fmla="*/ 23266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3881" name="Freeform 458"/>
            <p:cNvSpPr>
              <a:spLocks/>
            </p:cNvSpPr>
            <p:nvPr/>
          </p:nvSpPr>
          <p:spPr bwMode="auto">
            <a:xfrm rot="7279113" flipV="1">
              <a:off x="6082" y="4585"/>
              <a:ext cx="35" cy="60"/>
            </a:xfrm>
            <a:custGeom>
              <a:avLst/>
              <a:gdLst>
                <a:gd name="T0" fmla="*/ 7945 w 13"/>
                <a:gd name="T1" fmla="*/ 0 h 26"/>
                <a:gd name="T2" fmla="*/ 8279 w 13"/>
                <a:gd name="T3" fmla="*/ 65317 h 26"/>
                <a:gd name="T4" fmla="*/ 9372 w 13"/>
                <a:gd name="T5" fmla="*/ 139521 h 26"/>
                <a:gd name="T6" fmla="*/ 3457 w 13"/>
                <a:gd name="T7" fmla="*/ 568703 h 26"/>
                <a:gd name="T8" fmla="*/ 2283 w 13"/>
                <a:gd name="T9" fmla="*/ 590965 h 26"/>
                <a:gd name="T10" fmla="*/ 0 w 13"/>
                <a:gd name="T11" fmla="*/ 590965 h 26"/>
                <a:gd name="T12" fmla="*/ 7945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82" name="Freeform 459"/>
            <p:cNvSpPr>
              <a:spLocks/>
            </p:cNvSpPr>
            <p:nvPr/>
          </p:nvSpPr>
          <p:spPr bwMode="auto">
            <a:xfrm rot="7279113" flipV="1">
              <a:off x="6035" y="4233"/>
              <a:ext cx="253" cy="588"/>
            </a:xfrm>
            <a:custGeom>
              <a:avLst/>
              <a:gdLst>
                <a:gd name="T0" fmla="*/ 7149 w 93"/>
                <a:gd name="T1" fmla="*/ 0 h 254"/>
                <a:gd name="T2" fmla="*/ 2465 w 93"/>
                <a:gd name="T3" fmla="*/ 492726 h 254"/>
                <a:gd name="T4" fmla="*/ 0 w 93"/>
                <a:gd name="T5" fmla="*/ 959477 h 254"/>
                <a:gd name="T6" fmla="*/ 0 w 93"/>
                <a:gd name="T7" fmla="*/ 2896644 h 254"/>
                <a:gd name="T8" fmla="*/ 7149 w 93"/>
                <a:gd name="T9" fmla="*/ 3362039 h 254"/>
                <a:gd name="T10" fmla="*/ 10939 w 93"/>
                <a:gd name="T11" fmla="*/ 3832441 h 254"/>
                <a:gd name="T12" fmla="*/ 14647 w 93"/>
                <a:gd name="T13" fmla="*/ 4326405 h 254"/>
                <a:gd name="T14" fmla="*/ 16733 w 93"/>
                <a:gd name="T15" fmla="*/ 4837754 h 254"/>
                <a:gd name="T16" fmla="*/ 14647 w 93"/>
                <a:gd name="T17" fmla="*/ 5326299 h 254"/>
                <a:gd name="T18" fmla="*/ 13529 w 93"/>
                <a:gd name="T19" fmla="*/ 5813807 h 254"/>
                <a:gd name="T20" fmla="*/ 13529 w 93"/>
                <a:gd name="T21" fmla="*/ 6556580 h 254"/>
                <a:gd name="T22" fmla="*/ 14647 w 93"/>
                <a:gd name="T23" fmla="*/ 6663532 h 254"/>
                <a:gd name="T24" fmla="*/ 16733 w 93"/>
                <a:gd name="T25" fmla="*/ 6773932 h 254"/>
                <a:gd name="T26" fmla="*/ 19655 w 93"/>
                <a:gd name="T27" fmla="*/ 6773932 h 254"/>
                <a:gd name="T28" fmla="*/ 54343 w 93"/>
                <a:gd name="T29" fmla="*/ 6773932 h 254"/>
                <a:gd name="T30" fmla="*/ 56830 w 93"/>
                <a:gd name="T31" fmla="*/ 6773932 h 254"/>
                <a:gd name="T32" fmla="*/ 58808 w 93"/>
                <a:gd name="T33" fmla="*/ 6663532 h 254"/>
                <a:gd name="T34" fmla="*/ 59858 w 93"/>
                <a:gd name="T35" fmla="*/ 6556580 h 254"/>
                <a:gd name="T36" fmla="*/ 59858 w 93"/>
                <a:gd name="T37" fmla="*/ 5813807 h 254"/>
                <a:gd name="T38" fmla="*/ 56920 w 93"/>
                <a:gd name="T39" fmla="*/ 5326299 h 254"/>
                <a:gd name="T40" fmla="*/ 56920 w 93"/>
                <a:gd name="T41" fmla="*/ 4837754 h 254"/>
                <a:gd name="T42" fmla="*/ 58808 w 93"/>
                <a:gd name="T43" fmla="*/ 4326405 h 254"/>
                <a:gd name="T44" fmla="*/ 62654 w 93"/>
                <a:gd name="T45" fmla="*/ 3832441 h 254"/>
                <a:gd name="T46" fmla="*/ 67214 w 93"/>
                <a:gd name="T47" fmla="*/ 3362039 h 254"/>
                <a:gd name="T48" fmla="*/ 74007 w 93"/>
                <a:gd name="T49" fmla="*/ 2896644 h 254"/>
                <a:gd name="T50" fmla="*/ 74007 w 93"/>
                <a:gd name="T51" fmla="*/ 959477 h 254"/>
                <a:gd name="T52" fmla="*/ 70269 w 93"/>
                <a:gd name="T53" fmla="*/ 492726 h 254"/>
                <a:gd name="T54" fmla="*/ 67214 w 93"/>
                <a:gd name="T55" fmla="*/ 0 h 254"/>
                <a:gd name="T56" fmla="*/ 7149 w 93"/>
                <a:gd name="T57" fmla="*/ 0 h 254"/>
                <a:gd name="T58" fmla="*/ 7149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3883" name="Freeform 460"/>
            <p:cNvSpPr>
              <a:spLocks/>
            </p:cNvSpPr>
            <p:nvPr/>
          </p:nvSpPr>
          <p:spPr bwMode="auto">
            <a:xfrm rot="7279113" flipV="1">
              <a:off x="6035" y="4233"/>
              <a:ext cx="253" cy="588"/>
            </a:xfrm>
            <a:custGeom>
              <a:avLst/>
              <a:gdLst>
                <a:gd name="T0" fmla="*/ 7149 w 93"/>
                <a:gd name="T1" fmla="*/ 0 h 254"/>
                <a:gd name="T2" fmla="*/ 3058 w 93"/>
                <a:gd name="T3" fmla="*/ 492726 h 254"/>
                <a:gd name="T4" fmla="*/ 0 w 93"/>
                <a:gd name="T5" fmla="*/ 959477 h 254"/>
                <a:gd name="T6" fmla="*/ 0 w 93"/>
                <a:gd name="T7" fmla="*/ 2896644 h 254"/>
                <a:gd name="T8" fmla="*/ 7149 w 93"/>
                <a:gd name="T9" fmla="*/ 3362039 h 254"/>
                <a:gd name="T10" fmla="*/ 10939 w 93"/>
                <a:gd name="T11" fmla="*/ 3832441 h 254"/>
                <a:gd name="T12" fmla="*/ 14647 w 93"/>
                <a:gd name="T13" fmla="*/ 4326405 h 254"/>
                <a:gd name="T14" fmla="*/ 16733 w 93"/>
                <a:gd name="T15" fmla="*/ 4837754 h 254"/>
                <a:gd name="T16" fmla="*/ 14647 w 93"/>
                <a:gd name="T17" fmla="*/ 5326299 h 254"/>
                <a:gd name="T18" fmla="*/ 13529 w 93"/>
                <a:gd name="T19" fmla="*/ 5813807 h 254"/>
                <a:gd name="T20" fmla="*/ 13529 w 93"/>
                <a:gd name="T21" fmla="*/ 6556580 h 254"/>
                <a:gd name="T22" fmla="*/ 14647 w 93"/>
                <a:gd name="T23" fmla="*/ 6663532 h 254"/>
                <a:gd name="T24" fmla="*/ 16733 w 93"/>
                <a:gd name="T25" fmla="*/ 6773932 h 254"/>
                <a:gd name="T26" fmla="*/ 19655 w 93"/>
                <a:gd name="T27" fmla="*/ 6773932 h 254"/>
                <a:gd name="T28" fmla="*/ 54343 w 93"/>
                <a:gd name="T29" fmla="*/ 6773932 h 254"/>
                <a:gd name="T30" fmla="*/ 56830 w 93"/>
                <a:gd name="T31" fmla="*/ 6773932 h 254"/>
                <a:gd name="T32" fmla="*/ 58808 w 93"/>
                <a:gd name="T33" fmla="*/ 6663532 h 254"/>
                <a:gd name="T34" fmla="*/ 59858 w 93"/>
                <a:gd name="T35" fmla="*/ 6556580 h 254"/>
                <a:gd name="T36" fmla="*/ 59858 w 93"/>
                <a:gd name="T37" fmla="*/ 5813807 h 254"/>
                <a:gd name="T38" fmla="*/ 56920 w 93"/>
                <a:gd name="T39" fmla="*/ 5326299 h 254"/>
                <a:gd name="T40" fmla="*/ 56920 w 93"/>
                <a:gd name="T41" fmla="*/ 4837754 h 254"/>
                <a:gd name="T42" fmla="*/ 58808 w 93"/>
                <a:gd name="T43" fmla="*/ 4326405 h 254"/>
                <a:gd name="T44" fmla="*/ 62654 w 93"/>
                <a:gd name="T45" fmla="*/ 3832441 h 254"/>
                <a:gd name="T46" fmla="*/ 67214 w 93"/>
                <a:gd name="T47" fmla="*/ 3362039 h 254"/>
                <a:gd name="T48" fmla="*/ 74007 w 93"/>
                <a:gd name="T49" fmla="*/ 2896644 h 254"/>
                <a:gd name="T50" fmla="*/ 74007 w 93"/>
                <a:gd name="T51" fmla="*/ 959477 h 254"/>
                <a:gd name="T52" fmla="*/ 70269 w 93"/>
                <a:gd name="T53" fmla="*/ 492726 h 254"/>
                <a:gd name="T54" fmla="*/ 67214 w 93"/>
                <a:gd name="T55" fmla="*/ 0 h 254"/>
                <a:gd name="T56" fmla="*/ 7149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84" name="Line 461"/>
            <p:cNvSpPr>
              <a:spLocks noChangeShapeType="1"/>
            </p:cNvSpPr>
            <p:nvPr/>
          </p:nvSpPr>
          <p:spPr bwMode="auto">
            <a:xfrm rot="7279113" flipH="1" flipV="1">
              <a:off x="5991" y="4264"/>
              <a:ext cx="2" cy="64"/>
            </a:xfrm>
            <a:prstGeom prst="line">
              <a:avLst/>
            </a:prstGeom>
            <a:noFill/>
            <a:ln w="11113" cap="rnd">
              <a:solidFill>
                <a:srgbClr val="000000"/>
              </a:solidFill>
              <a:round/>
              <a:headEnd/>
              <a:tailEnd/>
            </a:ln>
          </p:spPr>
          <p:txBody>
            <a:bodyPr/>
            <a:lstStyle/>
            <a:p>
              <a:endParaRPr lang="zh-CN" altLang="en-US"/>
            </a:p>
          </p:txBody>
        </p:sp>
        <p:sp>
          <p:nvSpPr>
            <p:cNvPr id="33885" name="Line 462"/>
            <p:cNvSpPr>
              <a:spLocks noChangeShapeType="1"/>
            </p:cNvSpPr>
            <p:nvPr/>
          </p:nvSpPr>
          <p:spPr bwMode="auto">
            <a:xfrm rot="7279113" flipV="1">
              <a:off x="5884" y="4447"/>
              <a:ext cx="4" cy="64"/>
            </a:xfrm>
            <a:prstGeom prst="line">
              <a:avLst/>
            </a:prstGeom>
            <a:noFill/>
            <a:ln w="11113" cap="rnd">
              <a:solidFill>
                <a:srgbClr val="000000"/>
              </a:solidFill>
              <a:round/>
              <a:headEnd/>
              <a:tailEnd/>
            </a:ln>
          </p:spPr>
          <p:txBody>
            <a:bodyPr/>
            <a:lstStyle/>
            <a:p>
              <a:endParaRPr lang="zh-CN" altLang="en-US"/>
            </a:p>
          </p:txBody>
        </p:sp>
        <p:sp>
          <p:nvSpPr>
            <p:cNvPr id="33886" name="Freeform 463"/>
            <p:cNvSpPr>
              <a:spLocks/>
            </p:cNvSpPr>
            <p:nvPr/>
          </p:nvSpPr>
          <p:spPr bwMode="auto">
            <a:xfrm rot="7279113" flipV="1">
              <a:off x="5797" y="4353"/>
              <a:ext cx="211" cy="19"/>
            </a:xfrm>
            <a:custGeom>
              <a:avLst/>
              <a:gdLst>
                <a:gd name="T0" fmla="*/ 0 w 78"/>
                <a:gd name="T1" fmla="*/ 335628 h 8"/>
                <a:gd name="T2" fmla="*/ 54700 w 78"/>
                <a:gd name="T3" fmla="*/ 335628 h 8"/>
                <a:gd name="T4" fmla="*/ 54143 w 78"/>
                <a:gd name="T5" fmla="*/ 157897 h 8"/>
                <a:gd name="T6" fmla="*/ 52028 w 78"/>
                <a:gd name="T7" fmla="*/ 48583 h 8"/>
                <a:gd name="T8" fmla="*/ 48955 w 78"/>
                <a:gd name="T9" fmla="*/ 0 h 8"/>
                <a:gd name="T10" fmla="*/ 5518 w 78"/>
                <a:gd name="T11" fmla="*/ 0 h 8"/>
                <a:gd name="T12" fmla="*/ 3490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3887" name="Freeform 464"/>
            <p:cNvSpPr>
              <a:spLocks/>
            </p:cNvSpPr>
            <p:nvPr/>
          </p:nvSpPr>
          <p:spPr bwMode="auto">
            <a:xfrm rot="7279113" flipV="1">
              <a:off x="5797" y="4353"/>
              <a:ext cx="211" cy="19"/>
            </a:xfrm>
            <a:custGeom>
              <a:avLst/>
              <a:gdLst>
                <a:gd name="T0" fmla="*/ 0 w 78"/>
                <a:gd name="T1" fmla="*/ 335628 h 8"/>
                <a:gd name="T2" fmla="*/ 54700 w 78"/>
                <a:gd name="T3" fmla="*/ 335628 h 8"/>
                <a:gd name="T4" fmla="*/ 54143 w 78"/>
                <a:gd name="T5" fmla="*/ 157897 h 8"/>
                <a:gd name="T6" fmla="*/ 52028 w 78"/>
                <a:gd name="T7" fmla="*/ 48583 h 8"/>
                <a:gd name="T8" fmla="*/ 48955 w 78"/>
                <a:gd name="T9" fmla="*/ 0 h 8"/>
                <a:gd name="T10" fmla="*/ 5518 w 78"/>
                <a:gd name="T11" fmla="*/ 0 h 8"/>
                <a:gd name="T12" fmla="*/ 3490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88" name="Freeform 465"/>
            <p:cNvSpPr>
              <a:spLocks/>
            </p:cNvSpPr>
            <p:nvPr/>
          </p:nvSpPr>
          <p:spPr bwMode="auto">
            <a:xfrm rot="7279113" flipV="1">
              <a:off x="6232" y="4497"/>
              <a:ext cx="121" cy="231"/>
            </a:xfrm>
            <a:custGeom>
              <a:avLst/>
              <a:gdLst>
                <a:gd name="T0" fmla="*/ 0 w 45"/>
                <a:gd name="T1" fmla="*/ 118221 h 100"/>
                <a:gd name="T2" fmla="*/ 0 w 45"/>
                <a:gd name="T3" fmla="*/ 47699 h 100"/>
                <a:gd name="T4" fmla="*/ 13 w 45"/>
                <a:gd name="T5" fmla="*/ 0 h 100"/>
                <a:gd name="T6" fmla="*/ 2329 w 45"/>
                <a:gd name="T7" fmla="*/ 0 h 100"/>
                <a:gd name="T8" fmla="*/ 23888 w 45"/>
                <a:gd name="T9" fmla="*/ 0 h 100"/>
                <a:gd name="T10" fmla="*/ 24923 w 45"/>
                <a:gd name="T11" fmla="*/ 0 h 100"/>
                <a:gd name="T12" fmla="*/ 26542 w 45"/>
                <a:gd name="T13" fmla="*/ 47699 h 100"/>
                <a:gd name="T14" fmla="*/ 26593 w 45"/>
                <a:gd name="T15" fmla="*/ 118221 h 100"/>
                <a:gd name="T16" fmla="*/ 26593 w 45"/>
                <a:gd name="T17" fmla="*/ 2438162 h 100"/>
                <a:gd name="T18" fmla="*/ 26542 w 45"/>
                <a:gd name="T19" fmla="*/ 2516286 h 100"/>
                <a:gd name="T20" fmla="*/ 24923 w 45"/>
                <a:gd name="T21" fmla="*/ 2548563 h 100"/>
                <a:gd name="T22" fmla="*/ 23888 w 45"/>
                <a:gd name="T23" fmla="*/ 2557891 h 100"/>
                <a:gd name="T24" fmla="*/ 2329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3889" name="Freeform 466"/>
            <p:cNvSpPr>
              <a:spLocks/>
            </p:cNvSpPr>
            <p:nvPr/>
          </p:nvSpPr>
          <p:spPr bwMode="auto">
            <a:xfrm rot="7279113" flipV="1">
              <a:off x="6232" y="4497"/>
              <a:ext cx="121" cy="231"/>
            </a:xfrm>
            <a:custGeom>
              <a:avLst/>
              <a:gdLst>
                <a:gd name="T0" fmla="*/ 0 w 45"/>
                <a:gd name="T1" fmla="*/ 118221 h 100"/>
                <a:gd name="T2" fmla="*/ 0 w 45"/>
                <a:gd name="T3" fmla="*/ 47699 h 100"/>
                <a:gd name="T4" fmla="*/ 13 w 45"/>
                <a:gd name="T5" fmla="*/ 0 h 100"/>
                <a:gd name="T6" fmla="*/ 2329 w 45"/>
                <a:gd name="T7" fmla="*/ 0 h 100"/>
                <a:gd name="T8" fmla="*/ 23888 w 45"/>
                <a:gd name="T9" fmla="*/ 0 h 100"/>
                <a:gd name="T10" fmla="*/ 24923 w 45"/>
                <a:gd name="T11" fmla="*/ 0 h 100"/>
                <a:gd name="T12" fmla="*/ 26542 w 45"/>
                <a:gd name="T13" fmla="*/ 47699 h 100"/>
                <a:gd name="T14" fmla="*/ 26593 w 45"/>
                <a:gd name="T15" fmla="*/ 118221 h 100"/>
                <a:gd name="T16" fmla="*/ 26593 w 45"/>
                <a:gd name="T17" fmla="*/ 2438162 h 100"/>
                <a:gd name="T18" fmla="*/ 26542 w 45"/>
                <a:gd name="T19" fmla="*/ 2516286 h 100"/>
                <a:gd name="T20" fmla="*/ 24923 w 45"/>
                <a:gd name="T21" fmla="*/ 2548563 h 100"/>
                <a:gd name="T22" fmla="*/ 23888 w 45"/>
                <a:gd name="T23" fmla="*/ 2557891 h 100"/>
                <a:gd name="T24" fmla="*/ 2329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90" name="Freeform 467"/>
            <p:cNvSpPr>
              <a:spLocks/>
            </p:cNvSpPr>
            <p:nvPr/>
          </p:nvSpPr>
          <p:spPr bwMode="auto">
            <a:xfrm rot="7279113" flipV="1">
              <a:off x="6344" y="4599"/>
              <a:ext cx="28" cy="17"/>
            </a:xfrm>
            <a:custGeom>
              <a:avLst/>
              <a:gdLst>
                <a:gd name="T0" fmla="*/ 0 w 10"/>
                <a:gd name="T1" fmla="*/ 11411 h 8"/>
                <a:gd name="T2" fmla="*/ 8 w 10"/>
                <a:gd name="T3" fmla="*/ 4 h 8"/>
                <a:gd name="T4" fmla="*/ 8358 w 10"/>
                <a:gd name="T5" fmla="*/ 0 h 8"/>
                <a:gd name="T6" fmla="*/ 19687 w 10"/>
                <a:gd name="T7" fmla="*/ 0 h 8"/>
                <a:gd name="T8" fmla="*/ 25598 w 10"/>
                <a:gd name="T9" fmla="*/ 4 h 8"/>
                <a:gd name="T10" fmla="*/ 25598 w 10"/>
                <a:gd name="T11" fmla="*/ 11411 h 8"/>
                <a:gd name="T12" fmla="*/ 25598 w 10"/>
                <a:gd name="T13" fmla="*/ 26286 h 8"/>
                <a:gd name="T14" fmla="*/ 25598 w 10"/>
                <a:gd name="T15" fmla="*/ 29663 h 8"/>
                <a:gd name="T16" fmla="*/ 19687 w 10"/>
                <a:gd name="T17" fmla="*/ 40789 h 8"/>
                <a:gd name="T18" fmla="*/ 8358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91" name="Freeform 468"/>
            <p:cNvSpPr>
              <a:spLocks/>
            </p:cNvSpPr>
            <p:nvPr/>
          </p:nvSpPr>
          <p:spPr bwMode="auto">
            <a:xfrm rot="7279113" flipV="1">
              <a:off x="6344" y="4599"/>
              <a:ext cx="28" cy="17"/>
            </a:xfrm>
            <a:custGeom>
              <a:avLst/>
              <a:gdLst>
                <a:gd name="T0" fmla="*/ 0 w 10"/>
                <a:gd name="T1" fmla="*/ 11411 h 8"/>
                <a:gd name="T2" fmla="*/ 8 w 10"/>
                <a:gd name="T3" fmla="*/ 4 h 8"/>
                <a:gd name="T4" fmla="*/ 8358 w 10"/>
                <a:gd name="T5" fmla="*/ 0 h 8"/>
                <a:gd name="T6" fmla="*/ 19687 w 10"/>
                <a:gd name="T7" fmla="*/ 0 h 8"/>
                <a:gd name="T8" fmla="*/ 25598 w 10"/>
                <a:gd name="T9" fmla="*/ 4 h 8"/>
                <a:gd name="T10" fmla="*/ 25598 w 10"/>
                <a:gd name="T11" fmla="*/ 11411 h 8"/>
                <a:gd name="T12" fmla="*/ 25598 w 10"/>
                <a:gd name="T13" fmla="*/ 26286 h 8"/>
                <a:gd name="T14" fmla="*/ 25598 w 10"/>
                <a:gd name="T15" fmla="*/ 29663 h 8"/>
                <a:gd name="T16" fmla="*/ 19687 w 10"/>
                <a:gd name="T17" fmla="*/ 40789 h 8"/>
                <a:gd name="T18" fmla="*/ 8358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92" name="Freeform 469"/>
            <p:cNvSpPr>
              <a:spLocks/>
            </p:cNvSpPr>
            <p:nvPr/>
          </p:nvSpPr>
          <p:spPr bwMode="auto">
            <a:xfrm rot="7279113" flipV="1">
              <a:off x="6327" y="4634"/>
              <a:ext cx="24" cy="17"/>
            </a:xfrm>
            <a:custGeom>
              <a:avLst/>
              <a:gdLst>
                <a:gd name="T0" fmla="*/ 0 w 9"/>
                <a:gd name="T1" fmla="*/ 11411 h 8"/>
                <a:gd name="T2" fmla="*/ 8 w 9"/>
                <a:gd name="T3" fmla="*/ 4 h 8"/>
                <a:gd name="T4" fmla="*/ 13 w 9"/>
                <a:gd name="T5" fmla="*/ 0 h 8"/>
                <a:gd name="T6" fmla="*/ 3427 w 9"/>
                <a:gd name="T7" fmla="*/ 0 h 8"/>
                <a:gd name="T8" fmla="*/ 5128 w 9"/>
                <a:gd name="T9" fmla="*/ 4 h 8"/>
                <a:gd name="T10" fmla="*/ 5128 w 9"/>
                <a:gd name="T11" fmla="*/ 11411 h 8"/>
                <a:gd name="T12" fmla="*/ 5128 w 9"/>
                <a:gd name="T13" fmla="*/ 26286 h 8"/>
                <a:gd name="T14" fmla="*/ 5128 w 9"/>
                <a:gd name="T15" fmla="*/ 29663 h 8"/>
                <a:gd name="T16" fmla="*/ 3427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93" name="Freeform 470"/>
            <p:cNvSpPr>
              <a:spLocks/>
            </p:cNvSpPr>
            <p:nvPr/>
          </p:nvSpPr>
          <p:spPr bwMode="auto">
            <a:xfrm rot="7279113" flipV="1">
              <a:off x="6327" y="4634"/>
              <a:ext cx="24" cy="17"/>
            </a:xfrm>
            <a:custGeom>
              <a:avLst/>
              <a:gdLst>
                <a:gd name="T0" fmla="*/ 0 w 9"/>
                <a:gd name="T1" fmla="*/ 11411 h 8"/>
                <a:gd name="T2" fmla="*/ 8 w 9"/>
                <a:gd name="T3" fmla="*/ 4 h 8"/>
                <a:gd name="T4" fmla="*/ 13 w 9"/>
                <a:gd name="T5" fmla="*/ 0 h 8"/>
                <a:gd name="T6" fmla="*/ 3427 w 9"/>
                <a:gd name="T7" fmla="*/ 0 h 8"/>
                <a:gd name="T8" fmla="*/ 5128 w 9"/>
                <a:gd name="T9" fmla="*/ 4 h 8"/>
                <a:gd name="T10" fmla="*/ 5128 w 9"/>
                <a:gd name="T11" fmla="*/ 11411 h 8"/>
                <a:gd name="T12" fmla="*/ 5128 w 9"/>
                <a:gd name="T13" fmla="*/ 26286 h 8"/>
                <a:gd name="T14" fmla="*/ 5128 w 9"/>
                <a:gd name="T15" fmla="*/ 29663 h 8"/>
                <a:gd name="T16" fmla="*/ 3427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94" name="Freeform 471"/>
            <p:cNvSpPr>
              <a:spLocks/>
            </p:cNvSpPr>
            <p:nvPr/>
          </p:nvSpPr>
          <p:spPr bwMode="auto">
            <a:xfrm rot="7279113" flipV="1">
              <a:off x="6309" y="4663"/>
              <a:ext cx="24" cy="17"/>
            </a:xfrm>
            <a:custGeom>
              <a:avLst/>
              <a:gdLst>
                <a:gd name="T0" fmla="*/ 0 w 9"/>
                <a:gd name="T1" fmla="*/ 11411 h 8"/>
                <a:gd name="T2" fmla="*/ 0 w 9"/>
                <a:gd name="T3" fmla="*/ 4 h 8"/>
                <a:gd name="T4" fmla="*/ 13 w 9"/>
                <a:gd name="T5" fmla="*/ 0 h 8"/>
                <a:gd name="T6" fmla="*/ 4195 w 9"/>
                <a:gd name="T7" fmla="*/ 0 h 8"/>
                <a:gd name="T8" fmla="*/ 5128 w 9"/>
                <a:gd name="T9" fmla="*/ 4 h 8"/>
                <a:gd name="T10" fmla="*/ 5128 w 9"/>
                <a:gd name="T11" fmla="*/ 11411 h 8"/>
                <a:gd name="T12" fmla="*/ 5128 w 9"/>
                <a:gd name="T13" fmla="*/ 26286 h 8"/>
                <a:gd name="T14" fmla="*/ 5128 w 9"/>
                <a:gd name="T15" fmla="*/ 29663 h 8"/>
                <a:gd name="T16" fmla="*/ 4195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95" name="Freeform 472"/>
            <p:cNvSpPr>
              <a:spLocks/>
            </p:cNvSpPr>
            <p:nvPr/>
          </p:nvSpPr>
          <p:spPr bwMode="auto">
            <a:xfrm rot="7279113" flipV="1">
              <a:off x="6309" y="4663"/>
              <a:ext cx="24" cy="17"/>
            </a:xfrm>
            <a:custGeom>
              <a:avLst/>
              <a:gdLst>
                <a:gd name="T0" fmla="*/ 0 w 9"/>
                <a:gd name="T1" fmla="*/ 11411 h 8"/>
                <a:gd name="T2" fmla="*/ 0 w 9"/>
                <a:gd name="T3" fmla="*/ 4 h 8"/>
                <a:gd name="T4" fmla="*/ 13 w 9"/>
                <a:gd name="T5" fmla="*/ 0 h 8"/>
                <a:gd name="T6" fmla="*/ 4195 w 9"/>
                <a:gd name="T7" fmla="*/ 0 h 8"/>
                <a:gd name="T8" fmla="*/ 5128 w 9"/>
                <a:gd name="T9" fmla="*/ 4 h 8"/>
                <a:gd name="T10" fmla="*/ 5128 w 9"/>
                <a:gd name="T11" fmla="*/ 11411 h 8"/>
                <a:gd name="T12" fmla="*/ 5128 w 9"/>
                <a:gd name="T13" fmla="*/ 26286 h 8"/>
                <a:gd name="T14" fmla="*/ 5128 w 9"/>
                <a:gd name="T15" fmla="*/ 29663 h 8"/>
                <a:gd name="T16" fmla="*/ 4195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96" name="Freeform 473"/>
            <p:cNvSpPr>
              <a:spLocks/>
            </p:cNvSpPr>
            <p:nvPr/>
          </p:nvSpPr>
          <p:spPr bwMode="auto">
            <a:xfrm rot="7279113" flipV="1">
              <a:off x="6321" y="4584"/>
              <a:ext cx="28" cy="19"/>
            </a:xfrm>
            <a:custGeom>
              <a:avLst/>
              <a:gdLst>
                <a:gd name="T0" fmla="*/ 0 w 10"/>
                <a:gd name="T1" fmla="*/ 70174 h 8"/>
                <a:gd name="T2" fmla="*/ 8 w 10"/>
                <a:gd name="T3" fmla="*/ 0 h 8"/>
                <a:gd name="T4" fmla="*/ 8358 w 10"/>
                <a:gd name="T5" fmla="*/ 0 h 8"/>
                <a:gd name="T6" fmla="*/ 19687 w 10"/>
                <a:gd name="T7" fmla="*/ 0 h 8"/>
                <a:gd name="T8" fmla="*/ 25598 w 10"/>
                <a:gd name="T9" fmla="*/ 0 h 8"/>
                <a:gd name="T10" fmla="*/ 25598 w 10"/>
                <a:gd name="T11" fmla="*/ 70174 h 8"/>
                <a:gd name="T12" fmla="*/ 25598 w 10"/>
                <a:gd name="T13" fmla="*/ 181604 h 8"/>
                <a:gd name="T14" fmla="*/ 25598 w 10"/>
                <a:gd name="T15" fmla="*/ 233002 h 8"/>
                <a:gd name="T16" fmla="*/ 19687 w 10"/>
                <a:gd name="T17" fmla="*/ 335628 h 8"/>
                <a:gd name="T18" fmla="*/ 8358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97" name="Freeform 474"/>
            <p:cNvSpPr>
              <a:spLocks/>
            </p:cNvSpPr>
            <p:nvPr/>
          </p:nvSpPr>
          <p:spPr bwMode="auto">
            <a:xfrm rot="7279113" flipV="1">
              <a:off x="6321" y="4584"/>
              <a:ext cx="28" cy="19"/>
            </a:xfrm>
            <a:custGeom>
              <a:avLst/>
              <a:gdLst>
                <a:gd name="T0" fmla="*/ 0 w 10"/>
                <a:gd name="T1" fmla="*/ 70174 h 8"/>
                <a:gd name="T2" fmla="*/ 8 w 10"/>
                <a:gd name="T3" fmla="*/ 0 h 8"/>
                <a:gd name="T4" fmla="*/ 8358 w 10"/>
                <a:gd name="T5" fmla="*/ 0 h 8"/>
                <a:gd name="T6" fmla="*/ 19687 w 10"/>
                <a:gd name="T7" fmla="*/ 0 h 8"/>
                <a:gd name="T8" fmla="*/ 25598 w 10"/>
                <a:gd name="T9" fmla="*/ 0 h 8"/>
                <a:gd name="T10" fmla="*/ 25598 w 10"/>
                <a:gd name="T11" fmla="*/ 70174 h 8"/>
                <a:gd name="T12" fmla="*/ 25598 w 10"/>
                <a:gd name="T13" fmla="*/ 181604 h 8"/>
                <a:gd name="T14" fmla="*/ 25598 w 10"/>
                <a:gd name="T15" fmla="*/ 233002 h 8"/>
                <a:gd name="T16" fmla="*/ 19687 w 10"/>
                <a:gd name="T17" fmla="*/ 335628 h 8"/>
                <a:gd name="T18" fmla="*/ 8358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898" name="Freeform 475"/>
            <p:cNvSpPr>
              <a:spLocks/>
            </p:cNvSpPr>
            <p:nvPr/>
          </p:nvSpPr>
          <p:spPr bwMode="auto">
            <a:xfrm rot="7279113" flipV="1">
              <a:off x="6303" y="4618"/>
              <a:ext cx="24" cy="19"/>
            </a:xfrm>
            <a:custGeom>
              <a:avLst/>
              <a:gdLst>
                <a:gd name="T0" fmla="*/ 0 w 9"/>
                <a:gd name="T1" fmla="*/ 70174 h 8"/>
                <a:gd name="T2" fmla="*/ 8 w 9"/>
                <a:gd name="T3" fmla="*/ 0 h 8"/>
                <a:gd name="T4" fmla="*/ 13 w 9"/>
                <a:gd name="T5" fmla="*/ 0 h 8"/>
                <a:gd name="T6" fmla="*/ 3427 w 9"/>
                <a:gd name="T7" fmla="*/ 0 h 8"/>
                <a:gd name="T8" fmla="*/ 5128 w 9"/>
                <a:gd name="T9" fmla="*/ 0 h 8"/>
                <a:gd name="T10" fmla="*/ 5128 w 9"/>
                <a:gd name="T11" fmla="*/ 70174 h 8"/>
                <a:gd name="T12" fmla="*/ 5128 w 9"/>
                <a:gd name="T13" fmla="*/ 181604 h 8"/>
                <a:gd name="T14" fmla="*/ 5128 w 9"/>
                <a:gd name="T15" fmla="*/ 233002 h 8"/>
                <a:gd name="T16" fmla="*/ 3427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899" name="Freeform 476"/>
            <p:cNvSpPr>
              <a:spLocks/>
            </p:cNvSpPr>
            <p:nvPr/>
          </p:nvSpPr>
          <p:spPr bwMode="auto">
            <a:xfrm rot="7279113" flipV="1">
              <a:off x="6303" y="4618"/>
              <a:ext cx="24" cy="19"/>
            </a:xfrm>
            <a:custGeom>
              <a:avLst/>
              <a:gdLst>
                <a:gd name="T0" fmla="*/ 0 w 9"/>
                <a:gd name="T1" fmla="*/ 70174 h 8"/>
                <a:gd name="T2" fmla="*/ 8 w 9"/>
                <a:gd name="T3" fmla="*/ 0 h 8"/>
                <a:gd name="T4" fmla="*/ 13 w 9"/>
                <a:gd name="T5" fmla="*/ 0 h 8"/>
                <a:gd name="T6" fmla="*/ 3427 w 9"/>
                <a:gd name="T7" fmla="*/ 0 h 8"/>
                <a:gd name="T8" fmla="*/ 5128 w 9"/>
                <a:gd name="T9" fmla="*/ 0 h 8"/>
                <a:gd name="T10" fmla="*/ 5128 w 9"/>
                <a:gd name="T11" fmla="*/ 70174 h 8"/>
                <a:gd name="T12" fmla="*/ 5128 w 9"/>
                <a:gd name="T13" fmla="*/ 181604 h 8"/>
                <a:gd name="T14" fmla="*/ 5128 w 9"/>
                <a:gd name="T15" fmla="*/ 233002 h 8"/>
                <a:gd name="T16" fmla="*/ 3427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00" name="Freeform 477"/>
            <p:cNvSpPr>
              <a:spLocks/>
            </p:cNvSpPr>
            <p:nvPr/>
          </p:nvSpPr>
          <p:spPr bwMode="auto">
            <a:xfrm rot="7279113" flipV="1">
              <a:off x="6286" y="4648"/>
              <a:ext cx="24" cy="19"/>
            </a:xfrm>
            <a:custGeom>
              <a:avLst/>
              <a:gdLst>
                <a:gd name="T0" fmla="*/ 0 w 9"/>
                <a:gd name="T1" fmla="*/ 70174 h 8"/>
                <a:gd name="T2" fmla="*/ 0 w 9"/>
                <a:gd name="T3" fmla="*/ 0 h 8"/>
                <a:gd name="T4" fmla="*/ 13 w 9"/>
                <a:gd name="T5" fmla="*/ 0 h 8"/>
                <a:gd name="T6" fmla="*/ 4195 w 9"/>
                <a:gd name="T7" fmla="*/ 0 h 8"/>
                <a:gd name="T8" fmla="*/ 5128 w 9"/>
                <a:gd name="T9" fmla="*/ 0 h 8"/>
                <a:gd name="T10" fmla="*/ 5128 w 9"/>
                <a:gd name="T11" fmla="*/ 70174 h 8"/>
                <a:gd name="T12" fmla="*/ 5128 w 9"/>
                <a:gd name="T13" fmla="*/ 181604 h 8"/>
                <a:gd name="T14" fmla="*/ 5128 w 9"/>
                <a:gd name="T15" fmla="*/ 233002 h 8"/>
                <a:gd name="T16" fmla="*/ 4195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01" name="Freeform 478"/>
            <p:cNvSpPr>
              <a:spLocks/>
            </p:cNvSpPr>
            <p:nvPr/>
          </p:nvSpPr>
          <p:spPr bwMode="auto">
            <a:xfrm rot="7279113" flipV="1">
              <a:off x="6286" y="4648"/>
              <a:ext cx="24" cy="19"/>
            </a:xfrm>
            <a:custGeom>
              <a:avLst/>
              <a:gdLst>
                <a:gd name="T0" fmla="*/ 0 w 9"/>
                <a:gd name="T1" fmla="*/ 70174 h 8"/>
                <a:gd name="T2" fmla="*/ 0 w 9"/>
                <a:gd name="T3" fmla="*/ 0 h 8"/>
                <a:gd name="T4" fmla="*/ 13 w 9"/>
                <a:gd name="T5" fmla="*/ 0 h 8"/>
                <a:gd name="T6" fmla="*/ 4195 w 9"/>
                <a:gd name="T7" fmla="*/ 0 h 8"/>
                <a:gd name="T8" fmla="*/ 5128 w 9"/>
                <a:gd name="T9" fmla="*/ 0 h 8"/>
                <a:gd name="T10" fmla="*/ 5128 w 9"/>
                <a:gd name="T11" fmla="*/ 70174 h 8"/>
                <a:gd name="T12" fmla="*/ 5128 w 9"/>
                <a:gd name="T13" fmla="*/ 181604 h 8"/>
                <a:gd name="T14" fmla="*/ 5128 w 9"/>
                <a:gd name="T15" fmla="*/ 233002 h 8"/>
                <a:gd name="T16" fmla="*/ 4195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02" name="Freeform 479"/>
            <p:cNvSpPr>
              <a:spLocks/>
            </p:cNvSpPr>
            <p:nvPr/>
          </p:nvSpPr>
          <p:spPr bwMode="auto">
            <a:xfrm rot="7279113" flipV="1">
              <a:off x="6296" y="4569"/>
              <a:ext cx="28" cy="17"/>
            </a:xfrm>
            <a:custGeom>
              <a:avLst/>
              <a:gdLst>
                <a:gd name="T0" fmla="*/ 0 w 10"/>
                <a:gd name="T1" fmla="*/ 254568 h 7"/>
                <a:gd name="T2" fmla="*/ 8 w 10"/>
                <a:gd name="T3" fmla="*/ 0 h 7"/>
                <a:gd name="T4" fmla="*/ 8358 w 10"/>
                <a:gd name="T5" fmla="*/ 0 h 7"/>
                <a:gd name="T6" fmla="*/ 19687 w 10"/>
                <a:gd name="T7" fmla="*/ 0 h 7"/>
                <a:gd name="T8" fmla="*/ 25598 w 10"/>
                <a:gd name="T9" fmla="*/ 0 h 7"/>
                <a:gd name="T10" fmla="*/ 25598 w 10"/>
                <a:gd name="T11" fmla="*/ 254568 h 7"/>
                <a:gd name="T12" fmla="*/ 25598 w 10"/>
                <a:gd name="T13" fmla="*/ 445242 h 7"/>
                <a:gd name="T14" fmla="*/ 25598 w 10"/>
                <a:gd name="T15" fmla="*/ 699664 h 7"/>
                <a:gd name="T16" fmla="*/ 19687 w 10"/>
                <a:gd name="T17" fmla="*/ 844742 h 7"/>
                <a:gd name="T18" fmla="*/ 8358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903" name="Freeform 480"/>
            <p:cNvSpPr>
              <a:spLocks/>
            </p:cNvSpPr>
            <p:nvPr/>
          </p:nvSpPr>
          <p:spPr bwMode="auto">
            <a:xfrm rot="7279113" flipV="1">
              <a:off x="6296" y="4569"/>
              <a:ext cx="28" cy="17"/>
            </a:xfrm>
            <a:custGeom>
              <a:avLst/>
              <a:gdLst>
                <a:gd name="T0" fmla="*/ 0 w 10"/>
                <a:gd name="T1" fmla="*/ 254568 h 7"/>
                <a:gd name="T2" fmla="*/ 8 w 10"/>
                <a:gd name="T3" fmla="*/ 0 h 7"/>
                <a:gd name="T4" fmla="*/ 8358 w 10"/>
                <a:gd name="T5" fmla="*/ 0 h 7"/>
                <a:gd name="T6" fmla="*/ 19687 w 10"/>
                <a:gd name="T7" fmla="*/ 0 h 7"/>
                <a:gd name="T8" fmla="*/ 25598 w 10"/>
                <a:gd name="T9" fmla="*/ 0 h 7"/>
                <a:gd name="T10" fmla="*/ 25598 w 10"/>
                <a:gd name="T11" fmla="*/ 254568 h 7"/>
                <a:gd name="T12" fmla="*/ 25598 w 10"/>
                <a:gd name="T13" fmla="*/ 445242 h 7"/>
                <a:gd name="T14" fmla="*/ 25598 w 10"/>
                <a:gd name="T15" fmla="*/ 699664 h 7"/>
                <a:gd name="T16" fmla="*/ 19687 w 10"/>
                <a:gd name="T17" fmla="*/ 844742 h 7"/>
                <a:gd name="T18" fmla="*/ 8358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04" name="Freeform 481"/>
            <p:cNvSpPr>
              <a:spLocks/>
            </p:cNvSpPr>
            <p:nvPr/>
          </p:nvSpPr>
          <p:spPr bwMode="auto">
            <a:xfrm rot="7279113" flipV="1">
              <a:off x="6278" y="4602"/>
              <a:ext cx="24" cy="17"/>
            </a:xfrm>
            <a:custGeom>
              <a:avLst/>
              <a:gdLst>
                <a:gd name="T0" fmla="*/ 0 w 9"/>
                <a:gd name="T1" fmla="*/ 254568 h 7"/>
                <a:gd name="T2" fmla="*/ 8 w 9"/>
                <a:gd name="T3" fmla="*/ 0 h 7"/>
                <a:gd name="T4" fmla="*/ 13 w 9"/>
                <a:gd name="T5" fmla="*/ 0 h 7"/>
                <a:gd name="T6" fmla="*/ 3427 w 9"/>
                <a:gd name="T7" fmla="*/ 0 h 7"/>
                <a:gd name="T8" fmla="*/ 5128 w 9"/>
                <a:gd name="T9" fmla="*/ 0 h 7"/>
                <a:gd name="T10" fmla="*/ 5128 w 9"/>
                <a:gd name="T11" fmla="*/ 254568 h 7"/>
                <a:gd name="T12" fmla="*/ 5128 w 9"/>
                <a:gd name="T13" fmla="*/ 445242 h 7"/>
                <a:gd name="T14" fmla="*/ 5128 w 9"/>
                <a:gd name="T15" fmla="*/ 699664 h 7"/>
                <a:gd name="T16" fmla="*/ 3427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905" name="Freeform 482"/>
            <p:cNvSpPr>
              <a:spLocks/>
            </p:cNvSpPr>
            <p:nvPr/>
          </p:nvSpPr>
          <p:spPr bwMode="auto">
            <a:xfrm rot="7279113" flipV="1">
              <a:off x="6278" y="4602"/>
              <a:ext cx="24" cy="17"/>
            </a:xfrm>
            <a:custGeom>
              <a:avLst/>
              <a:gdLst>
                <a:gd name="T0" fmla="*/ 0 w 9"/>
                <a:gd name="T1" fmla="*/ 254568 h 7"/>
                <a:gd name="T2" fmla="*/ 8 w 9"/>
                <a:gd name="T3" fmla="*/ 0 h 7"/>
                <a:gd name="T4" fmla="*/ 13 w 9"/>
                <a:gd name="T5" fmla="*/ 0 h 7"/>
                <a:gd name="T6" fmla="*/ 3427 w 9"/>
                <a:gd name="T7" fmla="*/ 0 h 7"/>
                <a:gd name="T8" fmla="*/ 5128 w 9"/>
                <a:gd name="T9" fmla="*/ 0 h 7"/>
                <a:gd name="T10" fmla="*/ 5128 w 9"/>
                <a:gd name="T11" fmla="*/ 254568 h 7"/>
                <a:gd name="T12" fmla="*/ 5128 w 9"/>
                <a:gd name="T13" fmla="*/ 445242 h 7"/>
                <a:gd name="T14" fmla="*/ 5128 w 9"/>
                <a:gd name="T15" fmla="*/ 699664 h 7"/>
                <a:gd name="T16" fmla="*/ 3427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06" name="Freeform 483"/>
            <p:cNvSpPr>
              <a:spLocks/>
            </p:cNvSpPr>
            <p:nvPr/>
          </p:nvSpPr>
          <p:spPr bwMode="auto">
            <a:xfrm rot="7279113" flipV="1">
              <a:off x="6261" y="4633"/>
              <a:ext cx="24" cy="17"/>
            </a:xfrm>
            <a:custGeom>
              <a:avLst/>
              <a:gdLst>
                <a:gd name="T0" fmla="*/ 0 w 9"/>
                <a:gd name="T1" fmla="*/ 254568 h 7"/>
                <a:gd name="T2" fmla="*/ 0 w 9"/>
                <a:gd name="T3" fmla="*/ 0 h 7"/>
                <a:gd name="T4" fmla="*/ 13 w 9"/>
                <a:gd name="T5" fmla="*/ 0 h 7"/>
                <a:gd name="T6" fmla="*/ 4195 w 9"/>
                <a:gd name="T7" fmla="*/ 0 h 7"/>
                <a:gd name="T8" fmla="*/ 5128 w 9"/>
                <a:gd name="T9" fmla="*/ 0 h 7"/>
                <a:gd name="T10" fmla="*/ 5128 w 9"/>
                <a:gd name="T11" fmla="*/ 254568 h 7"/>
                <a:gd name="T12" fmla="*/ 5128 w 9"/>
                <a:gd name="T13" fmla="*/ 445242 h 7"/>
                <a:gd name="T14" fmla="*/ 5128 w 9"/>
                <a:gd name="T15" fmla="*/ 699664 h 7"/>
                <a:gd name="T16" fmla="*/ 4195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907" name="Freeform 484"/>
            <p:cNvSpPr>
              <a:spLocks/>
            </p:cNvSpPr>
            <p:nvPr/>
          </p:nvSpPr>
          <p:spPr bwMode="auto">
            <a:xfrm rot="7279113" flipV="1">
              <a:off x="6261" y="4633"/>
              <a:ext cx="24" cy="17"/>
            </a:xfrm>
            <a:custGeom>
              <a:avLst/>
              <a:gdLst>
                <a:gd name="T0" fmla="*/ 0 w 9"/>
                <a:gd name="T1" fmla="*/ 254568 h 7"/>
                <a:gd name="T2" fmla="*/ 0 w 9"/>
                <a:gd name="T3" fmla="*/ 0 h 7"/>
                <a:gd name="T4" fmla="*/ 13 w 9"/>
                <a:gd name="T5" fmla="*/ 0 h 7"/>
                <a:gd name="T6" fmla="*/ 4195 w 9"/>
                <a:gd name="T7" fmla="*/ 0 h 7"/>
                <a:gd name="T8" fmla="*/ 5128 w 9"/>
                <a:gd name="T9" fmla="*/ 0 h 7"/>
                <a:gd name="T10" fmla="*/ 5128 w 9"/>
                <a:gd name="T11" fmla="*/ 254568 h 7"/>
                <a:gd name="T12" fmla="*/ 5128 w 9"/>
                <a:gd name="T13" fmla="*/ 445242 h 7"/>
                <a:gd name="T14" fmla="*/ 5128 w 9"/>
                <a:gd name="T15" fmla="*/ 699664 h 7"/>
                <a:gd name="T16" fmla="*/ 4195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08" name="Freeform 485"/>
            <p:cNvSpPr>
              <a:spLocks/>
            </p:cNvSpPr>
            <p:nvPr/>
          </p:nvSpPr>
          <p:spPr bwMode="auto">
            <a:xfrm rot="7279113" flipV="1">
              <a:off x="6270" y="4553"/>
              <a:ext cx="28" cy="16"/>
            </a:xfrm>
            <a:custGeom>
              <a:avLst/>
              <a:gdLst>
                <a:gd name="T0" fmla="*/ 0 w 10"/>
                <a:gd name="T1" fmla="*/ 43106 h 7"/>
                <a:gd name="T2" fmla="*/ 8 w 10"/>
                <a:gd name="T3" fmla="*/ 5 h 7"/>
                <a:gd name="T4" fmla="*/ 8358 w 10"/>
                <a:gd name="T5" fmla="*/ 0 h 7"/>
                <a:gd name="T6" fmla="*/ 19687 w 10"/>
                <a:gd name="T7" fmla="*/ 0 h 7"/>
                <a:gd name="T8" fmla="*/ 25598 w 10"/>
                <a:gd name="T9" fmla="*/ 5 h 7"/>
                <a:gd name="T10" fmla="*/ 25598 w 10"/>
                <a:gd name="T11" fmla="*/ 43106 h 7"/>
                <a:gd name="T12" fmla="*/ 25598 w 10"/>
                <a:gd name="T13" fmla="*/ 87970 h 7"/>
                <a:gd name="T14" fmla="*/ 25598 w 10"/>
                <a:gd name="T15" fmla="*/ 92343 h 7"/>
                <a:gd name="T16" fmla="*/ 19687 w 10"/>
                <a:gd name="T17" fmla="*/ 92343 h 7"/>
                <a:gd name="T18" fmla="*/ 8358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909" name="Freeform 486"/>
            <p:cNvSpPr>
              <a:spLocks/>
            </p:cNvSpPr>
            <p:nvPr/>
          </p:nvSpPr>
          <p:spPr bwMode="auto">
            <a:xfrm rot="7279113" flipV="1">
              <a:off x="6270" y="4553"/>
              <a:ext cx="28" cy="16"/>
            </a:xfrm>
            <a:custGeom>
              <a:avLst/>
              <a:gdLst>
                <a:gd name="T0" fmla="*/ 0 w 10"/>
                <a:gd name="T1" fmla="*/ 43106 h 7"/>
                <a:gd name="T2" fmla="*/ 8 w 10"/>
                <a:gd name="T3" fmla="*/ 5 h 7"/>
                <a:gd name="T4" fmla="*/ 8358 w 10"/>
                <a:gd name="T5" fmla="*/ 0 h 7"/>
                <a:gd name="T6" fmla="*/ 19687 w 10"/>
                <a:gd name="T7" fmla="*/ 0 h 7"/>
                <a:gd name="T8" fmla="*/ 25598 w 10"/>
                <a:gd name="T9" fmla="*/ 5 h 7"/>
                <a:gd name="T10" fmla="*/ 25598 w 10"/>
                <a:gd name="T11" fmla="*/ 43106 h 7"/>
                <a:gd name="T12" fmla="*/ 25598 w 10"/>
                <a:gd name="T13" fmla="*/ 87970 h 7"/>
                <a:gd name="T14" fmla="*/ 25598 w 10"/>
                <a:gd name="T15" fmla="*/ 92343 h 7"/>
                <a:gd name="T16" fmla="*/ 19687 w 10"/>
                <a:gd name="T17" fmla="*/ 92343 h 7"/>
                <a:gd name="T18" fmla="*/ 8358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10" name="Freeform 487"/>
            <p:cNvSpPr>
              <a:spLocks/>
            </p:cNvSpPr>
            <p:nvPr/>
          </p:nvSpPr>
          <p:spPr bwMode="auto">
            <a:xfrm rot="7279113" flipV="1">
              <a:off x="6252" y="4587"/>
              <a:ext cx="24" cy="16"/>
            </a:xfrm>
            <a:custGeom>
              <a:avLst/>
              <a:gdLst>
                <a:gd name="T0" fmla="*/ 0 w 9"/>
                <a:gd name="T1" fmla="*/ 43106 h 7"/>
                <a:gd name="T2" fmla="*/ 8 w 9"/>
                <a:gd name="T3" fmla="*/ 5 h 7"/>
                <a:gd name="T4" fmla="*/ 13 w 9"/>
                <a:gd name="T5" fmla="*/ 0 h 7"/>
                <a:gd name="T6" fmla="*/ 3427 w 9"/>
                <a:gd name="T7" fmla="*/ 0 h 7"/>
                <a:gd name="T8" fmla="*/ 5128 w 9"/>
                <a:gd name="T9" fmla="*/ 5 h 7"/>
                <a:gd name="T10" fmla="*/ 5128 w 9"/>
                <a:gd name="T11" fmla="*/ 43106 h 7"/>
                <a:gd name="T12" fmla="*/ 5128 w 9"/>
                <a:gd name="T13" fmla="*/ 87970 h 7"/>
                <a:gd name="T14" fmla="*/ 5128 w 9"/>
                <a:gd name="T15" fmla="*/ 92343 h 7"/>
                <a:gd name="T16" fmla="*/ 3427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911" name="Freeform 488"/>
            <p:cNvSpPr>
              <a:spLocks/>
            </p:cNvSpPr>
            <p:nvPr/>
          </p:nvSpPr>
          <p:spPr bwMode="auto">
            <a:xfrm rot="7279113" flipV="1">
              <a:off x="6252" y="4587"/>
              <a:ext cx="24" cy="16"/>
            </a:xfrm>
            <a:custGeom>
              <a:avLst/>
              <a:gdLst>
                <a:gd name="T0" fmla="*/ 0 w 9"/>
                <a:gd name="T1" fmla="*/ 43106 h 7"/>
                <a:gd name="T2" fmla="*/ 8 w 9"/>
                <a:gd name="T3" fmla="*/ 5 h 7"/>
                <a:gd name="T4" fmla="*/ 13 w 9"/>
                <a:gd name="T5" fmla="*/ 0 h 7"/>
                <a:gd name="T6" fmla="*/ 3427 w 9"/>
                <a:gd name="T7" fmla="*/ 0 h 7"/>
                <a:gd name="T8" fmla="*/ 5128 w 9"/>
                <a:gd name="T9" fmla="*/ 5 h 7"/>
                <a:gd name="T10" fmla="*/ 5128 w 9"/>
                <a:gd name="T11" fmla="*/ 43106 h 7"/>
                <a:gd name="T12" fmla="*/ 5128 w 9"/>
                <a:gd name="T13" fmla="*/ 87970 h 7"/>
                <a:gd name="T14" fmla="*/ 5128 w 9"/>
                <a:gd name="T15" fmla="*/ 92343 h 7"/>
                <a:gd name="T16" fmla="*/ 3427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12" name="Freeform 489"/>
            <p:cNvSpPr>
              <a:spLocks/>
            </p:cNvSpPr>
            <p:nvPr/>
          </p:nvSpPr>
          <p:spPr bwMode="auto">
            <a:xfrm rot="7279113" flipV="1">
              <a:off x="6235" y="4617"/>
              <a:ext cx="24" cy="16"/>
            </a:xfrm>
            <a:custGeom>
              <a:avLst/>
              <a:gdLst>
                <a:gd name="T0" fmla="*/ 0 w 9"/>
                <a:gd name="T1" fmla="*/ 43106 h 7"/>
                <a:gd name="T2" fmla="*/ 0 w 9"/>
                <a:gd name="T3" fmla="*/ 5 h 7"/>
                <a:gd name="T4" fmla="*/ 13 w 9"/>
                <a:gd name="T5" fmla="*/ 0 h 7"/>
                <a:gd name="T6" fmla="*/ 4195 w 9"/>
                <a:gd name="T7" fmla="*/ 0 h 7"/>
                <a:gd name="T8" fmla="*/ 5128 w 9"/>
                <a:gd name="T9" fmla="*/ 5 h 7"/>
                <a:gd name="T10" fmla="*/ 5128 w 9"/>
                <a:gd name="T11" fmla="*/ 43106 h 7"/>
                <a:gd name="T12" fmla="*/ 5128 w 9"/>
                <a:gd name="T13" fmla="*/ 87970 h 7"/>
                <a:gd name="T14" fmla="*/ 5128 w 9"/>
                <a:gd name="T15" fmla="*/ 92343 h 7"/>
                <a:gd name="T16" fmla="*/ 4195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913" name="Freeform 490"/>
            <p:cNvSpPr>
              <a:spLocks/>
            </p:cNvSpPr>
            <p:nvPr/>
          </p:nvSpPr>
          <p:spPr bwMode="auto">
            <a:xfrm rot="7279113" flipV="1">
              <a:off x="6235" y="4617"/>
              <a:ext cx="24" cy="16"/>
            </a:xfrm>
            <a:custGeom>
              <a:avLst/>
              <a:gdLst>
                <a:gd name="T0" fmla="*/ 0 w 9"/>
                <a:gd name="T1" fmla="*/ 43106 h 7"/>
                <a:gd name="T2" fmla="*/ 0 w 9"/>
                <a:gd name="T3" fmla="*/ 5 h 7"/>
                <a:gd name="T4" fmla="*/ 13 w 9"/>
                <a:gd name="T5" fmla="*/ 0 h 7"/>
                <a:gd name="T6" fmla="*/ 4195 w 9"/>
                <a:gd name="T7" fmla="*/ 0 h 7"/>
                <a:gd name="T8" fmla="*/ 5128 w 9"/>
                <a:gd name="T9" fmla="*/ 5 h 7"/>
                <a:gd name="T10" fmla="*/ 5128 w 9"/>
                <a:gd name="T11" fmla="*/ 43106 h 7"/>
                <a:gd name="T12" fmla="*/ 5128 w 9"/>
                <a:gd name="T13" fmla="*/ 87970 h 7"/>
                <a:gd name="T14" fmla="*/ 5128 w 9"/>
                <a:gd name="T15" fmla="*/ 92343 h 7"/>
                <a:gd name="T16" fmla="*/ 4195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14" name="Freeform 491"/>
            <p:cNvSpPr>
              <a:spLocks/>
            </p:cNvSpPr>
            <p:nvPr/>
          </p:nvSpPr>
          <p:spPr bwMode="auto">
            <a:xfrm rot="7279113" flipV="1">
              <a:off x="6203" y="4588"/>
              <a:ext cx="42" cy="19"/>
            </a:xfrm>
            <a:custGeom>
              <a:avLst/>
              <a:gdLst>
                <a:gd name="T0" fmla="*/ 0 w 15"/>
                <a:gd name="T1" fmla="*/ 335628 h 8"/>
                <a:gd name="T2" fmla="*/ 0 w 15"/>
                <a:gd name="T3" fmla="*/ 0 h 8"/>
                <a:gd name="T4" fmla="*/ 14160 w 15"/>
                <a:gd name="T5" fmla="*/ 0 h 8"/>
                <a:gd name="T6" fmla="*/ 20650 w 15"/>
                <a:gd name="T7" fmla="*/ 48583 h 8"/>
                <a:gd name="T8" fmla="*/ 21020 w 15"/>
                <a:gd name="T9" fmla="*/ 157897 h 8"/>
                <a:gd name="T10" fmla="*/ 20650 w 15"/>
                <a:gd name="T11" fmla="*/ 270598 h 8"/>
                <a:gd name="T12" fmla="*/ 14160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3915" name="Freeform 492"/>
            <p:cNvSpPr>
              <a:spLocks/>
            </p:cNvSpPr>
            <p:nvPr/>
          </p:nvSpPr>
          <p:spPr bwMode="auto">
            <a:xfrm rot="7279113" flipV="1">
              <a:off x="6203" y="4588"/>
              <a:ext cx="42" cy="19"/>
            </a:xfrm>
            <a:custGeom>
              <a:avLst/>
              <a:gdLst>
                <a:gd name="T0" fmla="*/ 0 w 15"/>
                <a:gd name="T1" fmla="*/ 335628 h 8"/>
                <a:gd name="T2" fmla="*/ 0 w 15"/>
                <a:gd name="T3" fmla="*/ 0 h 8"/>
                <a:gd name="T4" fmla="*/ 14160 w 15"/>
                <a:gd name="T5" fmla="*/ 0 h 8"/>
                <a:gd name="T6" fmla="*/ 20650 w 15"/>
                <a:gd name="T7" fmla="*/ 48583 h 8"/>
                <a:gd name="T8" fmla="*/ 21020 w 15"/>
                <a:gd name="T9" fmla="*/ 157897 h 8"/>
                <a:gd name="T10" fmla="*/ 20650 w 15"/>
                <a:gd name="T11" fmla="*/ 270598 h 8"/>
                <a:gd name="T12" fmla="*/ 14160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16" name="Freeform 493"/>
            <p:cNvSpPr>
              <a:spLocks/>
            </p:cNvSpPr>
            <p:nvPr/>
          </p:nvSpPr>
          <p:spPr bwMode="auto">
            <a:xfrm rot="7279113" flipV="1">
              <a:off x="6231" y="4544"/>
              <a:ext cx="35" cy="19"/>
            </a:xfrm>
            <a:custGeom>
              <a:avLst/>
              <a:gdLst>
                <a:gd name="T0" fmla="*/ 9372 w 13"/>
                <a:gd name="T1" fmla="*/ 335628 h 8"/>
                <a:gd name="T2" fmla="*/ 9372 w 13"/>
                <a:gd name="T3" fmla="*/ 0 h 8"/>
                <a:gd name="T4" fmla="*/ 2283 w 13"/>
                <a:gd name="T5" fmla="*/ 0 h 8"/>
                <a:gd name="T6" fmla="*/ 8 w 13"/>
                <a:gd name="T7" fmla="*/ 48583 h 8"/>
                <a:gd name="T8" fmla="*/ 0 w 13"/>
                <a:gd name="T9" fmla="*/ 157897 h 8"/>
                <a:gd name="T10" fmla="*/ 8 w 13"/>
                <a:gd name="T11" fmla="*/ 270598 h 8"/>
                <a:gd name="T12" fmla="*/ 2283 w 13"/>
                <a:gd name="T13" fmla="*/ 335628 h 8"/>
                <a:gd name="T14" fmla="*/ 9372 w 13"/>
                <a:gd name="T15" fmla="*/ 335628 h 8"/>
                <a:gd name="T16" fmla="*/ 9372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3917" name="Freeform 494"/>
            <p:cNvSpPr>
              <a:spLocks/>
            </p:cNvSpPr>
            <p:nvPr/>
          </p:nvSpPr>
          <p:spPr bwMode="auto">
            <a:xfrm rot="7279113" flipV="1">
              <a:off x="6231" y="4544"/>
              <a:ext cx="35" cy="19"/>
            </a:xfrm>
            <a:custGeom>
              <a:avLst/>
              <a:gdLst>
                <a:gd name="T0" fmla="*/ 9372 w 13"/>
                <a:gd name="T1" fmla="*/ 335628 h 8"/>
                <a:gd name="T2" fmla="*/ 9372 w 13"/>
                <a:gd name="T3" fmla="*/ 0 h 8"/>
                <a:gd name="T4" fmla="*/ 2283 w 13"/>
                <a:gd name="T5" fmla="*/ 0 h 8"/>
                <a:gd name="T6" fmla="*/ 8 w 13"/>
                <a:gd name="T7" fmla="*/ 48583 h 8"/>
                <a:gd name="T8" fmla="*/ 0 w 13"/>
                <a:gd name="T9" fmla="*/ 157897 h 8"/>
                <a:gd name="T10" fmla="*/ 8 w 13"/>
                <a:gd name="T11" fmla="*/ 270598 h 8"/>
                <a:gd name="T12" fmla="*/ 2283 w 13"/>
                <a:gd name="T13" fmla="*/ 335628 h 8"/>
                <a:gd name="T14" fmla="*/ 9372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18" name="Freeform 495"/>
            <p:cNvSpPr>
              <a:spLocks/>
            </p:cNvSpPr>
            <p:nvPr/>
          </p:nvSpPr>
          <p:spPr bwMode="auto">
            <a:xfrm rot="7279113" flipV="1">
              <a:off x="6223" y="4518"/>
              <a:ext cx="18" cy="19"/>
            </a:xfrm>
            <a:custGeom>
              <a:avLst/>
              <a:gdLst>
                <a:gd name="T0" fmla="*/ 0 w 7"/>
                <a:gd name="T1" fmla="*/ 105260 h 8"/>
                <a:gd name="T2" fmla="*/ 0 w 7"/>
                <a:gd name="T3" fmla="*/ 48583 h 8"/>
                <a:gd name="T4" fmla="*/ 13 w 7"/>
                <a:gd name="T5" fmla="*/ 0 h 8"/>
                <a:gd name="T6" fmla="*/ 622 w 7"/>
                <a:gd name="T7" fmla="*/ 48583 h 8"/>
                <a:gd name="T8" fmla="*/ 820 w 7"/>
                <a:gd name="T9" fmla="*/ 105260 h 8"/>
                <a:gd name="T10" fmla="*/ 622 w 7"/>
                <a:gd name="T11" fmla="*/ 270598 h 8"/>
                <a:gd name="T12" fmla="*/ 13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3919" name="Freeform 496"/>
            <p:cNvSpPr>
              <a:spLocks/>
            </p:cNvSpPr>
            <p:nvPr/>
          </p:nvSpPr>
          <p:spPr bwMode="auto">
            <a:xfrm rot="7279113" flipV="1">
              <a:off x="6223" y="4518"/>
              <a:ext cx="18" cy="19"/>
            </a:xfrm>
            <a:custGeom>
              <a:avLst/>
              <a:gdLst>
                <a:gd name="T0" fmla="*/ 0 w 7"/>
                <a:gd name="T1" fmla="*/ 105260 h 8"/>
                <a:gd name="T2" fmla="*/ 0 w 7"/>
                <a:gd name="T3" fmla="*/ 48583 h 8"/>
                <a:gd name="T4" fmla="*/ 13 w 7"/>
                <a:gd name="T5" fmla="*/ 0 h 8"/>
                <a:gd name="T6" fmla="*/ 622 w 7"/>
                <a:gd name="T7" fmla="*/ 48583 h 8"/>
                <a:gd name="T8" fmla="*/ 820 w 7"/>
                <a:gd name="T9" fmla="*/ 105260 h 8"/>
                <a:gd name="T10" fmla="*/ 622 w 7"/>
                <a:gd name="T11" fmla="*/ 270598 h 8"/>
                <a:gd name="T12" fmla="*/ 13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20" name="Freeform 497"/>
            <p:cNvSpPr>
              <a:spLocks/>
            </p:cNvSpPr>
            <p:nvPr/>
          </p:nvSpPr>
          <p:spPr bwMode="auto">
            <a:xfrm rot="7279113" flipV="1">
              <a:off x="6209" y="4542"/>
              <a:ext cx="18" cy="19"/>
            </a:xfrm>
            <a:custGeom>
              <a:avLst/>
              <a:gdLst>
                <a:gd name="T0" fmla="*/ 0 w 6"/>
                <a:gd name="T1" fmla="*/ 105260 h 8"/>
                <a:gd name="T2" fmla="*/ 9 w 6"/>
                <a:gd name="T3" fmla="*/ 48583 h 8"/>
                <a:gd name="T4" fmla="*/ 13968 w 6"/>
                <a:gd name="T5" fmla="*/ 0 h 8"/>
                <a:gd name="T6" fmla="*/ 24822 w 6"/>
                <a:gd name="T7" fmla="*/ 48583 h 8"/>
                <a:gd name="T8" fmla="*/ 32112 w 6"/>
                <a:gd name="T9" fmla="*/ 105260 h 8"/>
                <a:gd name="T10" fmla="*/ 24822 w 6"/>
                <a:gd name="T11" fmla="*/ 270598 h 8"/>
                <a:gd name="T12" fmla="*/ 1396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921" name="Freeform 498"/>
            <p:cNvSpPr>
              <a:spLocks/>
            </p:cNvSpPr>
            <p:nvPr/>
          </p:nvSpPr>
          <p:spPr bwMode="auto">
            <a:xfrm rot="7279113" flipV="1">
              <a:off x="6209" y="4542"/>
              <a:ext cx="18" cy="19"/>
            </a:xfrm>
            <a:custGeom>
              <a:avLst/>
              <a:gdLst>
                <a:gd name="T0" fmla="*/ 0 w 6"/>
                <a:gd name="T1" fmla="*/ 105260 h 8"/>
                <a:gd name="T2" fmla="*/ 9 w 6"/>
                <a:gd name="T3" fmla="*/ 48583 h 8"/>
                <a:gd name="T4" fmla="*/ 13968 w 6"/>
                <a:gd name="T5" fmla="*/ 0 h 8"/>
                <a:gd name="T6" fmla="*/ 24822 w 6"/>
                <a:gd name="T7" fmla="*/ 48583 h 8"/>
                <a:gd name="T8" fmla="*/ 32112 w 6"/>
                <a:gd name="T9" fmla="*/ 105260 h 8"/>
                <a:gd name="T10" fmla="*/ 24822 w 6"/>
                <a:gd name="T11" fmla="*/ 270598 h 8"/>
                <a:gd name="T12" fmla="*/ 1396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22" name="Freeform 499"/>
            <p:cNvSpPr>
              <a:spLocks/>
            </p:cNvSpPr>
            <p:nvPr/>
          </p:nvSpPr>
          <p:spPr bwMode="auto">
            <a:xfrm rot="7279113" flipV="1">
              <a:off x="6195" y="4562"/>
              <a:ext cx="22" cy="19"/>
            </a:xfrm>
            <a:custGeom>
              <a:avLst/>
              <a:gdLst>
                <a:gd name="T0" fmla="*/ 0 w 8"/>
                <a:gd name="T1" fmla="*/ 105260 h 8"/>
                <a:gd name="T2" fmla="*/ 8 w 8"/>
                <a:gd name="T3" fmla="*/ 48583 h 8"/>
                <a:gd name="T4" fmla="*/ 3600 w 8"/>
                <a:gd name="T5" fmla="*/ 0 h 8"/>
                <a:gd name="T6" fmla="*/ 7018 w 8"/>
                <a:gd name="T7" fmla="*/ 48583 h 8"/>
                <a:gd name="T8" fmla="*/ 8090 w 8"/>
                <a:gd name="T9" fmla="*/ 105260 h 8"/>
                <a:gd name="T10" fmla="*/ 7018 w 8"/>
                <a:gd name="T11" fmla="*/ 270598 h 8"/>
                <a:gd name="T12" fmla="*/ 3600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923" name="Freeform 500"/>
            <p:cNvSpPr>
              <a:spLocks/>
            </p:cNvSpPr>
            <p:nvPr/>
          </p:nvSpPr>
          <p:spPr bwMode="auto">
            <a:xfrm rot="7279113" flipV="1">
              <a:off x="6195" y="4562"/>
              <a:ext cx="22" cy="19"/>
            </a:xfrm>
            <a:custGeom>
              <a:avLst/>
              <a:gdLst>
                <a:gd name="T0" fmla="*/ 0 w 8"/>
                <a:gd name="T1" fmla="*/ 105260 h 8"/>
                <a:gd name="T2" fmla="*/ 8 w 8"/>
                <a:gd name="T3" fmla="*/ 48583 h 8"/>
                <a:gd name="T4" fmla="*/ 3600 w 8"/>
                <a:gd name="T5" fmla="*/ 0 h 8"/>
                <a:gd name="T6" fmla="*/ 7018 w 8"/>
                <a:gd name="T7" fmla="*/ 48583 h 8"/>
                <a:gd name="T8" fmla="*/ 8090 w 8"/>
                <a:gd name="T9" fmla="*/ 105260 h 8"/>
                <a:gd name="T10" fmla="*/ 7018 w 8"/>
                <a:gd name="T11" fmla="*/ 270598 h 8"/>
                <a:gd name="T12" fmla="*/ 3600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24" name="Freeform 501"/>
            <p:cNvSpPr>
              <a:spLocks/>
            </p:cNvSpPr>
            <p:nvPr/>
          </p:nvSpPr>
          <p:spPr bwMode="auto">
            <a:xfrm rot="7279113" flipV="1">
              <a:off x="6182" y="4585"/>
              <a:ext cx="22" cy="19"/>
            </a:xfrm>
            <a:custGeom>
              <a:avLst/>
              <a:gdLst>
                <a:gd name="T0" fmla="*/ 0 w 8"/>
                <a:gd name="T1" fmla="*/ 105260 h 8"/>
                <a:gd name="T2" fmla="*/ 8 w 8"/>
                <a:gd name="T3" fmla="*/ 48583 h 8"/>
                <a:gd name="T4" fmla="*/ 3190 w 8"/>
                <a:gd name="T5" fmla="*/ 0 h 8"/>
                <a:gd name="T6" fmla="*/ 5618 w 8"/>
                <a:gd name="T7" fmla="*/ 48583 h 8"/>
                <a:gd name="T8" fmla="*/ 8090 w 8"/>
                <a:gd name="T9" fmla="*/ 105260 h 8"/>
                <a:gd name="T10" fmla="*/ 5618 w 8"/>
                <a:gd name="T11" fmla="*/ 270598 h 8"/>
                <a:gd name="T12" fmla="*/ 3190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925" name="Freeform 502"/>
            <p:cNvSpPr>
              <a:spLocks/>
            </p:cNvSpPr>
            <p:nvPr/>
          </p:nvSpPr>
          <p:spPr bwMode="auto">
            <a:xfrm rot="7279113" flipV="1">
              <a:off x="6182" y="4585"/>
              <a:ext cx="22" cy="19"/>
            </a:xfrm>
            <a:custGeom>
              <a:avLst/>
              <a:gdLst>
                <a:gd name="T0" fmla="*/ 0 w 8"/>
                <a:gd name="T1" fmla="*/ 105260 h 8"/>
                <a:gd name="T2" fmla="*/ 8 w 8"/>
                <a:gd name="T3" fmla="*/ 48583 h 8"/>
                <a:gd name="T4" fmla="*/ 3190 w 8"/>
                <a:gd name="T5" fmla="*/ 0 h 8"/>
                <a:gd name="T6" fmla="*/ 5618 w 8"/>
                <a:gd name="T7" fmla="*/ 48583 h 8"/>
                <a:gd name="T8" fmla="*/ 8090 w 8"/>
                <a:gd name="T9" fmla="*/ 105260 h 8"/>
                <a:gd name="T10" fmla="*/ 5618 w 8"/>
                <a:gd name="T11" fmla="*/ 270598 h 8"/>
                <a:gd name="T12" fmla="*/ 3190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26" name="Freeform 503"/>
            <p:cNvSpPr>
              <a:spLocks/>
            </p:cNvSpPr>
            <p:nvPr/>
          </p:nvSpPr>
          <p:spPr bwMode="auto">
            <a:xfrm rot="7279113" flipV="1">
              <a:off x="5949" y="4343"/>
              <a:ext cx="226" cy="234"/>
            </a:xfrm>
            <a:custGeom>
              <a:avLst/>
              <a:gdLst>
                <a:gd name="T0" fmla="*/ 7305 w 84"/>
                <a:gd name="T1" fmla="*/ 2818113 h 101"/>
                <a:gd name="T2" fmla="*/ 3952 w 84"/>
                <a:gd name="T3" fmla="*/ 2792686 h 101"/>
                <a:gd name="T4" fmla="*/ 13 w 84"/>
                <a:gd name="T5" fmla="*/ 2648368 h 101"/>
                <a:gd name="T6" fmla="*/ 0 w 84"/>
                <a:gd name="T7" fmla="*/ 2534392 h 101"/>
                <a:gd name="T8" fmla="*/ 0 w 84"/>
                <a:gd name="T9" fmla="*/ 308310 h 101"/>
                <a:gd name="T10" fmla="*/ 13 w 84"/>
                <a:gd name="T11" fmla="*/ 186023 h 101"/>
                <a:gd name="T12" fmla="*/ 2634 w 84"/>
                <a:gd name="T13" fmla="*/ 74725 h 101"/>
                <a:gd name="T14" fmla="*/ 4851 w 84"/>
                <a:gd name="T15" fmla="*/ 5 h 101"/>
                <a:gd name="T16" fmla="*/ 7614 w 84"/>
                <a:gd name="T17" fmla="*/ 0 h 101"/>
                <a:gd name="T18" fmla="*/ 47732 w 84"/>
                <a:gd name="T19" fmla="*/ 0 h 101"/>
                <a:gd name="T20" fmla="*/ 50917 w 84"/>
                <a:gd name="T21" fmla="*/ 50655 h 101"/>
                <a:gd name="T22" fmla="*/ 52959 w 84"/>
                <a:gd name="T23" fmla="*/ 126094 h 101"/>
                <a:gd name="T24" fmla="*/ 53748 w 84"/>
                <a:gd name="T25" fmla="*/ 308310 h 101"/>
                <a:gd name="T26" fmla="*/ 53748 w 84"/>
                <a:gd name="T27" fmla="*/ 2534392 h 101"/>
                <a:gd name="T28" fmla="*/ 52959 w 84"/>
                <a:gd name="T29" fmla="*/ 2648368 h 101"/>
                <a:gd name="T30" fmla="*/ 50917 w 84"/>
                <a:gd name="T31" fmla="*/ 2792686 h 101"/>
                <a:gd name="T32" fmla="*/ 47732 w 84"/>
                <a:gd name="T33" fmla="*/ 2818113 h 101"/>
                <a:gd name="T34" fmla="*/ 7305 w 84"/>
                <a:gd name="T35" fmla="*/ 2818113 h 101"/>
                <a:gd name="T36" fmla="*/ 7305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3927" name="Freeform 504"/>
            <p:cNvSpPr>
              <a:spLocks/>
            </p:cNvSpPr>
            <p:nvPr/>
          </p:nvSpPr>
          <p:spPr bwMode="auto">
            <a:xfrm rot="7279113" flipV="1">
              <a:off x="5949" y="4343"/>
              <a:ext cx="226" cy="234"/>
            </a:xfrm>
            <a:custGeom>
              <a:avLst/>
              <a:gdLst>
                <a:gd name="T0" fmla="*/ 7305 w 84"/>
                <a:gd name="T1" fmla="*/ 2818113 h 101"/>
                <a:gd name="T2" fmla="*/ 3952 w 84"/>
                <a:gd name="T3" fmla="*/ 2792686 h 101"/>
                <a:gd name="T4" fmla="*/ 13 w 84"/>
                <a:gd name="T5" fmla="*/ 2648368 h 101"/>
                <a:gd name="T6" fmla="*/ 0 w 84"/>
                <a:gd name="T7" fmla="*/ 2534392 h 101"/>
                <a:gd name="T8" fmla="*/ 0 w 84"/>
                <a:gd name="T9" fmla="*/ 308310 h 101"/>
                <a:gd name="T10" fmla="*/ 13 w 84"/>
                <a:gd name="T11" fmla="*/ 186023 h 101"/>
                <a:gd name="T12" fmla="*/ 2634 w 84"/>
                <a:gd name="T13" fmla="*/ 74725 h 101"/>
                <a:gd name="T14" fmla="*/ 4851 w 84"/>
                <a:gd name="T15" fmla="*/ 5 h 101"/>
                <a:gd name="T16" fmla="*/ 7614 w 84"/>
                <a:gd name="T17" fmla="*/ 0 h 101"/>
                <a:gd name="T18" fmla="*/ 47732 w 84"/>
                <a:gd name="T19" fmla="*/ 0 h 101"/>
                <a:gd name="T20" fmla="*/ 50917 w 84"/>
                <a:gd name="T21" fmla="*/ 50655 h 101"/>
                <a:gd name="T22" fmla="*/ 52959 w 84"/>
                <a:gd name="T23" fmla="*/ 126094 h 101"/>
                <a:gd name="T24" fmla="*/ 53748 w 84"/>
                <a:gd name="T25" fmla="*/ 308310 h 101"/>
                <a:gd name="T26" fmla="*/ 53748 w 84"/>
                <a:gd name="T27" fmla="*/ 2534392 h 101"/>
                <a:gd name="T28" fmla="*/ 52959 w 84"/>
                <a:gd name="T29" fmla="*/ 2648368 h 101"/>
                <a:gd name="T30" fmla="*/ 50917 w 84"/>
                <a:gd name="T31" fmla="*/ 2792686 h 101"/>
                <a:gd name="T32" fmla="*/ 47732 w 84"/>
                <a:gd name="T33" fmla="*/ 2818113 h 101"/>
                <a:gd name="T34" fmla="*/ 7305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28" name="Freeform 505"/>
            <p:cNvSpPr>
              <a:spLocks/>
            </p:cNvSpPr>
            <p:nvPr/>
          </p:nvSpPr>
          <p:spPr bwMode="auto">
            <a:xfrm rot="7279113" flipV="1">
              <a:off x="5970" y="4374"/>
              <a:ext cx="167" cy="170"/>
            </a:xfrm>
            <a:custGeom>
              <a:avLst/>
              <a:gdLst>
                <a:gd name="T0" fmla="*/ 3946 w 62"/>
                <a:gd name="T1" fmla="*/ 2193894 h 73"/>
                <a:gd name="T2" fmla="*/ 2141 w 62"/>
                <a:gd name="T3" fmla="*/ 2162011 h 73"/>
                <a:gd name="T4" fmla="*/ 0 w 62"/>
                <a:gd name="T5" fmla="*/ 2062209 h 73"/>
                <a:gd name="T6" fmla="*/ 0 w 62"/>
                <a:gd name="T7" fmla="*/ 1984924 h 73"/>
                <a:gd name="T8" fmla="*/ 0 w 62"/>
                <a:gd name="T9" fmla="*/ 249905 h 73"/>
                <a:gd name="T10" fmla="*/ 0 w 62"/>
                <a:gd name="T11" fmla="*/ 79444 h 73"/>
                <a:gd name="T12" fmla="*/ 2141 w 62"/>
                <a:gd name="T13" fmla="*/ 0 h 73"/>
                <a:gd name="T14" fmla="*/ 4832 w 62"/>
                <a:gd name="T15" fmla="*/ 0 h 73"/>
                <a:gd name="T16" fmla="*/ 35013 w 62"/>
                <a:gd name="T17" fmla="*/ 0 h 73"/>
                <a:gd name="T18" fmla="*/ 37082 w 62"/>
                <a:gd name="T19" fmla="*/ 5 h 73"/>
                <a:gd name="T20" fmla="*/ 38924 w 62"/>
                <a:gd name="T21" fmla="*/ 117535 h 73"/>
                <a:gd name="T22" fmla="*/ 39824 w 62"/>
                <a:gd name="T23" fmla="*/ 249905 h 73"/>
                <a:gd name="T24" fmla="*/ 39824 w 62"/>
                <a:gd name="T25" fmla="*/ 1984924 h 73"/>
                <a:gd name="T26" fmla="*/ 38924 w 62"/>
                <a:gd name="T27" fmla="*/ 2062209 h 73"/>
                <a:gd name="T28" fmla="*/ 37082 w 62"/>
                <a:gd name="T29" fmla="*/ 2162011 h 73"/>
                <a:gd name="T30" fmla="*/ 35013 w 62"/>
                <a:gd name="T31" fmla="*/ 2193894 h 73"/>
                <a:gd name="T32" fmla="*/ 3946 w 62"/>
                <a:gd name="T33" fmla="*/ 2193894 h 73"/>
                <a:gd name="T34" fmla="*/ 3946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3929" name="Freeform 506"/>
            <p:cNvSpPr>
              <a:spLocks/>
            </p:cNvSpPr>
            <p:nvPr/>
          </p:nvSpPr>
          <p:spPr bwMode="auto">
            <a:xfrm rot="7279113" flipV="1">
              <a:off x="5970" y="4374"/>
              <a:ext cx="167" cy="170"/>
            </a:xfrm>
            <a:custGeom>
              <a:avLst/>
              <a:gdLst>
                <a:gd name="T0" fmla="*/ 3946 w 62"/>
                <a:gd name="T1" fmla="*/ 2193894 h 73"/>
                <a:gd name="T2" fmla="*/ 2141 w 62"/>
                <a:gd name="T3" fmla="*/ 2162011 h 73"/>
                <a:gd name="T4" fmla="*/ 0 w 62"/>
                <a:gd name="T5" fmla="*/ 2062209 h 73"/>
                <a:gd name="T6" fmla="*/ 0 w 62"/>
                <a:gd name="T7" fmla="*/ 1984924 h 73"/>
                <a:gd name="T8" fmla="*/ 0 w 62"/>
                <a:gd name="T9" fmla="*/ 249905 h 73"/>
                <a:gd name="T10" fmla="*/ 0 w 62"/>
                <a:gd name="T11" fmla="*/ 79444 h 73"/>
                <a:gd name="T12" fmla="*/ 2141 w 62"/>
                <a:gd name="T13" fmla="*/ 0 h 73"/>
                <a:gd name="T14" fmla="*/ 4832 w 62"/>
                <a:gd name="T15" fmla="*/ 0 h 73"/>
                <a:gd name="T16" fmla="*/ 35013 w 62"/>
                <a:gd name="T17" fmla="*/ 0 h 73"/>
                <a:gd name="T18" fmla="*/ 37082 w 62"/>
                <a:gd name="T19" fmla="*/ 5 h 73"/>
                <a:gd name="T20" fmla="*/ 38924 w 62"/>
                <a:gd name="T21" fmla="*/ 117535 h 73"/>
                <a:gd name="T22" fmla="*/ 39824 w 62"/>
                <a:gd name="T23" fmla="*/ 249905 h 73"/>
                <a:gd name="T24" fmla="*/ 39824 w 62"/>
                <a:gd name="T25" fmla="*/ 1984924 h 73"/>
                <a:gd name="T26" fmla="*/ 38924 w 62"/>
                <a:gd name="T27" fmla="*/ 2062209 h 73"/>
                <a:gd name="T28" fmla="*/ 37082 w 62"/>
                <a:gd name="T29" fmla="*/ 2162011 h 73"/>
                <a:gd name="T30" fmla="*/ 35013 w 62"/>
                <a:gd name="T31" fmla="*/ 2193894 h 73"/>
                <a:gd name="T32" fmla="*/ 3946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30" name="Freeform 507"/>
            <p:cNvSpPr>
              <a:spLocks/>
            </p:cNvSpPr>
            <p:nvPr/>
          </p:nvSpPr>
          <p:spPr bwMode="auto">
            <a:xfrm rot="7279113" flipV="1">
              <a:off x="5990" y="4393"/>
              <a:ext cx="136" cy="134"/>
            </a:xfrm>
            <a:custGeom>
              <a:avLst/>
              <a:gdLst>
                <a:gd name="T0" fmla="*/ 0 w 50"/>
                <a:gd name="T1" fmla="*/ 0 h 58"/>
                <a:gd name="T2" fmla="*/ 0 w 50"/>
                <a:gd name="T3" fmla="*/ 1392205 h 58"/>
                <a:gd name="T4" fmla="*/ 41839 w 50"/>
                <a:gd name="T5" fmla="*/ 1392205 h 58"/>
                <a:gd name="T6" fmla="*/ 41839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3931" name="Rectangle 508"/>
            <p:cNvSpPr>
              <a:spLocks noChangeArrowheads="1"/>
            </p:cNvSpPr>
            <p:nvPr/>
          </p:nvSpPr>
          <p:spPr bwMode="auto">
            <a:xfrm rot="7279113" flipV="1">
              <a:off x="5990" y="4393"/>
              <a:ext cx="136"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grpSp>
          <p:nvGrpSpPr>
            <p:cNvPr id="33932" name="Group 259"/>
            <p:cNvGrpSpPr>
              <a:grpSpLocks/>
            </p:cNvGrpSpPr>
            <p:nvPr/>
          </p:nvGrpSpPr>
          <p:grpSpPr bwMode="auto">
            <a:xfrm>
              <a:off x="5489" y="3690"/>
              <a:ext cx="697" cy="424"/>
              <a:chOff x="204" y="2551"/>
              <a:chExt cx="453" cy="346"/>
            </a:xfrm>
          </p:grpSpPr>
          <p:pic>
            <p:nvPicPr>
              <p:cNvPr id="34224" name="Picture 260"/>
              <p:cNvPicPr>
                <a:picLocks noChangeAspect="1"/>
              </p:cNvPicPr>
              <p:nvPr/>
            </p:nvPicPr>
            <p:blipFill>
              <a:blip r:embed="rId4"/>
              <a:srcRect/>
              <a:stretch>
                <a:fillRect/>
              </a:stretch>
            </p:blipFill>
            <p:spPr bwMode="auto">
              <a:xfrm>
                <a:off x="204" y="2551"/>
                <a:ext cx="453" cy="346"/>
              </a:xfrm>
              <a:prstGeom prst="rect">
                <a:avLst/>
              </a:prstGeom>
              <a:noFill/>
              <a:ln w="9525">
                <a:noFill/>
                <a:miter lim="800000"/>
                <a:headEnd/>
                <a:tailEnd/>
              </a:ln>
            </p:spPr>
          </p:pic>
          <p:pic>
            <p:nvPicPr>
              <p:cNvPr id="34225" name="Picture 261"/>
              <p:cNvPicPr>
                <a:picLocks noChangeAspect="1"/>
              </p:cNvPicPr>
              <p:nvPr/>
            </p:nvPicPr>
            <p:blipFill>
              <a:blip r:embed="rId5"/>
              <a:srcRect l="57031" t="35417" r="2344" b="25000"/>
              <a:stretch>
                <a:fillRect/>
              </a:stretch>
            </p:blipFill>
            <p:spPr bwMode="auto">
              <a:xfrm>
                <a:off x="257" y="2696"/>
                <a:ext cx="227" cy="166"/>
              </a:xfrm>
              <a:prstGeom prst="rect">
                <a:avLst/>
              </a:prstGeom>
              <a:noFill/>
              <a:ln w="9525">
                <a:solidFill>
                  <a:schemeClr val="bg2"/>
                </a:solidFill>
                <a:miter lim="800000"/>
                <a:headEnd/>
                <a:tailEnd/>
              </a:ln>
            </p:spPr>
          </p:pic>
        </p:grpSp>
        <p:pic>
          <p:nvPicPr>
            <p:cNvPr id="33933" name="Picture 33" descr="LP018C人物作業"/>
            <p:cNvPicPr>
              <a:picLocks noChangeAspect="1"/>
            </p:cNvPicPr>
            <p:nvPr/>
          </p:nvPicPr>
          <p:blipFill>
            <a:blip r:embed="rId6"/>
            <a:srcRect/>
            <a:stretch>
              <a:fillRect/>
            </a:stretch>
          </p:blipFill>
          <p:spPr bwMode="auto">
            <a:xfrm>
              <a:off x="7349" y="3445"/>
              <a:ext cx="985" cy="1040"/>
            </a:xfrm>
            <a:prstGeom prst="rect">
              <a:avLst/>
            </a:prstGeom>
            <a:noFill/>
            <a:ln w="9525">
              <a:noFill/>
              <a:miter lim="800000"/>
              <a:headEnd/>
              <a:tailEnd/>
            </a:ln>
          </p:spPr>
        </p:pic>
        <p:sp>
          <p:nvSpPr>
            <p:cNvPr id="33934" name="TextBox 19"/>
            <p:cNvSpPr txBox="1">
              <a:spLocks noChangeArrowheads="1"/>
            </p:cNvSpPr>
            <p:nvPr/>
          </p:nvSpPr>
          <p:spPr bwMode="auto">
            <a:xfrm>
              <a:off x="382" y="5339"/>
              <a:ext cx="2745" cy="1840"/>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生产工单（料号，名称，时间，数量，批号等）</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工序</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人员</a:t>
              </a:r>
            </a:p>
          </p:txBody>
        </p:sp>
        <p:cxnSp>
          <p:nvCxnSpPr>
            <p:cNvPr id="427" name="直接箭头连接符 7"/>
            <p:cNvCxnSpPr>
              <a:cxnSpLocks noChangeShapeType="1"/>
            </p:cNvCxnSpPr>
            <p:nvPr/>
          </p:nvCxnSpPr>
          <p:spPr bwMode="auto">
            <a:xfrm flipH="1" flipV="1">
              <a:off x="4137" y="2502"/>
              <a:ext cx="5" cy="116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431" name="直接箭头连接符 7"/>
            <p:cNvCxnSpPr>
              <a:cxnSpLocks noChangeShapeType="1"/>
            </p:cNvCxnSpPr>
            <p:nvPr/>
          </p:nvCxnSpPr>
          <p:spPr bwMode="auto">
            <a:xfrm>
              <a:off x="1644" y="3974"/>
              <a:ext cx="680"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3937" name="Freeform 376"/>
            <p:cNvSpPr>
              <a:spLocks/>
            </p:cNvSpPr>
            <p:nvPr/>
          </p:nvSpPr>
          <p:spPr bwMode="auto">
            <a:xfrm rot="7279113" flipV="1">
              <a:off x="11240" y="3839"/>
              <a:ext cx="365" cy="287"/>
            </a:xfrm>
            <a:custGeom>
              <a:avLst/>
              <a:gdLst>
                <a:gd name="T0" fmla="*/ 0 w 141"/>
                <a:gd name="T1" fmla="*/ 0 h 124"/>
                <a:gd name="T2" fmla="*/ 30034 w 141"/>
                <a:gd name="T3" fmla="*/ 3465879 h 124"/>
                <a:gd name="T4" fmla="*/ 67106 w 141"/>
                <a:gd name="T5" fmla="*/ 3465879 h 124"/>
                <a:gd name="T6" fmla="*/ 96751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3938" name="Freeform 377"/>
            <p:cNvSpPr>
              <a:spLocks/>
            </p:cNvSpPr>
            <p:nvPr/>
          </p:nvSpPr>
          <p:spPr bwMode="auto">
            <a:xfrm rot="7279113" flipV="1">
              <a:off x="11457" y="4410"/>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3939" name="Freeform 378"/>
            <p:cNvSpPr>
              <a:spLocks/>
            </p:cNvSpPr>
            <p:nvPr/>
          </p:nvSpPr>
          <p:spPr bwMode="auto">
            <a:xfrm rot="7279113" flipV="1">
              <a:off x="11457" y="4410"/>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40" name="Freeform 379"/>
            <p:cNvSpPr>
              <a:spLocks/>
            </p:cNvSpPr>
            <p:nvPr/>
          </p:nvSpPr>
          <p:spPr bwMode="auto">
            <a:xfrm rot="7279113" flipV="1">
              <a:off x="11465" y="4412"/>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3941" name="Freeform 380"/>
            <p:cNvSpPr>
              <a:spLocks/>
            </p:cNvSpPr>
            <p:nvPr/>
          </p:nvSpPr>
          <p:spPr bwMode="auto">
            <a:xfrm rot="7279113" flipV="1">
              <a:off x="11465" y="4412"/>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42" name="Freeform 381"/>
            <p:cNvSpPr>
              <a:spLocks/>
            </p:cNvSpPr>
            <p:nvPr/>
          </p:nvSpPr>
          <p:spPr bwMode="auto">
            <a:xfrm rot="7279113" flipV="1">
              <a:off x="11438" y="4377"/>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3943" name="Freeform 382"/>
            <p:cNvSpPr>
              <a:spLocks/>
            </p:cNvSpPr>
            <p:nvPr/>
          </p:nvSpPr>
          <p:spPr bwMode="auto">
            <a:xfrm rot="7279113" flipV="1">
              <a:off x="11438" y="4377"/>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44" name="Freeform 383"/>
            <p:cNvSpPr>
              <a:spLocks/>
            </p:cNvSpPr>
            <p:nvPr/>
          </p:nvSpPr>
          <p:spPr bwMode="auto">
            <a:xfrm rot="7279113" flipV="1">
              <a:off x="11483" y="4166"/>
              <a:ext cx="21" cy="63"/>
            </a:xfrm>
            <a:custGeom>
              <a:avLst/>
              <a:gdLst>
                <a:gd name="T0" fmla="*/ 0 w 8"/>
                <a:gd name="T1" fmla="*/ 773575 h 27"/>
                <a:gd name="T2" fmla="*/ 3279 w 8"/>
                <a:gd name="T3" fmla="*/ 829215 h 27"/>
                <a:gd name="T4" fmla="*/ 7374 w 8"/>
                <a:gd name="T5" fmla="*/ 773575 h 27"/>
                <a:gd name="T6" fmla="*/ 4100 w 8"/>
                <a:gd name="T7" fmla="*/ 5 h 27"/>
                <a:gd name="T8" fmla="*/ 3279 w 8"/>
                <a:gd name="T9" fmla="*/ 0 h 27"/>
                <a:gd name="T10" fmla="*/ 2908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3945" name="Freeform 385"/>
            <p:cNvSpPr>
              <a:spLocks/>
            </p:cNvSpPr>
            <p:nvPr/>
          </p:nvSpPr>
          <p:spPr bwMode="auto">
            <a:xfrm rot="7279113" flipV="1">
              <a:off x="11787" y="4314"/>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3946" name="Freeform 386"/>
            <p:cNvSpPr>
              <a:spLocks/>
            </p:cNvSpPr>
            <p:nvPr/>
          </p:nvSpPr>
          <p:spPr bwMode="auto">
            <a:xfrm rot="7279113" flipV="1">
              <a:off x="11787" y="4314"/>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47" name="Freeform 387"/>
            <p:cNvSpPr>
              <a:spLocks/>
            </p:cNvSpPr>
            <p:nvPr/>
          </p:nvSpPr>
          <p:spPr bwMode="auto">
            <a:xfrm rot="7279113" flipV="1">
              <a:off x="11778" y="4307"/>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3948" name="Freeform 388"/>
            <p:cNvSpPr>
              <a:spLocks/>
            </p:cNvSpPr>
            <p:nvPr/>
          </p:nvSpPr>
          <p:spPr bwMode="auto">
            <a:xfrm rot="7279113" flipV="1">
              <a:off x="11778" y="4307"/>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49" name="Freeform 389"/>
            <p:cNvSpPr>
              <a:spLocks/>
            </p:cNvSpPr>
            <p:nvPr/>
          </p:nvSpPr>
          <p:spPr bwMode="auto">
            <a:xfrm rot="7279113" flipV="1">
              <a:off x="11674" y="4502"/>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3950" name="Freeform 390"/>
            <p:cNvSpPr>
              <a:spLocks/>
            </p:cNvSpPr>
            <p:nvPr/>
          </p:nvSpPr>
          <p:spPr bwMode="auto">
            <a:xfrm rot="7279113" flipV="1">
              <a:off x="11676" y="4501"/>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51" name="Freeform 391"/>
            <p:cNvSpPr>
              <a:spLocks/>
            </p:cNvSpPr>
            <p:nvPr/>
          </p:nvSpPr>
          <p:spPr bwMode="auto">
            <a:xfrm rot="7279113" flipV="1">
              <a:off x="11670" y="4483"/>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3952" name="Freeform 392"/>
            <p:cNvSpPr>
              <a:spLocks/>
            </p:cNvSpPr>
            <p:nvPr/>
          </p:nvSpPr>
          <p:spPr bwMode="auto">
            <a:xfrm rot="7279113" flipV="1">
              <a:off x="11669" y="4483"/>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53" name="Freeform 393"/>
            <p:cNvSpPr>
              <a:spLocks/>
            </p:cNvSpPr>
            <p:nvPr/>
          </p:nvSpPr>
          <p:spPr bwMode="auto">
            <a:xfrm rot="7279113" flipV="1">
              <a:off x="11627" y="4136"/>
              <a:ext cx="242" cy="586"/>
            </a:xfrm>
            <a:custGeom>
              <a:avLst/>
              <a:gdLst>
                <a:gd name="T0" fmla="*/ 6542 w 93"/>
                <a:gd name="T1" fmla="*/ 0 h 254"/>
                <a:gd name="T2" fmla="*/ 2256 w 93"/>
                <a:gd name="T3" fmla="*/ 489379 h 254"/>
                <a:gd name="T4" fmla="*/ 0 w 93"/>
                <a:gd name="T5" fmla="*/ 952963 h 254"/>
                <a:gd name="T6" fmla="*/ 0 w 93"/>
                <a:gd name="T7" fmla="*/ 2876972 h 254"/>
                <a:gd name="T8" fmla="*/ 6542 w 93"/>
                <a:gd name="T9" fmla="*/ 3339206 h 254"/>
                <a:gd name="T10" fmla="*/ 10008 w 93"/>
                <a:gd name="T11" fmla="*/ 3806414 h 254"/>
                <a:gd name="T12" fmla="*/ 13401 w 93"/>
                <a:gd name="T13" fmla="*/ 4297023 h 254"/>
                <a:gd name="T14" fmla="*/ 15308 w 93"/>
                <a:gd name="T15" fmla="*/ 4804898 h 254"/>
                <a:gd name="T16" fmla="*/ 13401 w 93"/>
                <a:gd name="T17" fmla="*/ 5290128 h 254"/>
                <a:gd name="T18" fmla="*/ 12378 w 93"/>
                <a:gd name="T19" fmla="*/ 5774325 h 254"/>
                <a:gd name="T20" fmla="*/ 12378 w 93"/>
                <a:gd name="T21" fmla="*/ 6512053 h 254"/>
                <a:gd name="T22" fmla="*/ 13401 w 93"/>
                <a:gd name="T23" fmla="*/ 6618275 h 254"/>
                <a:gd name="T24" fmla="*/ 15308 w 93"/>
                <a:gd name="T25" fmla="*/ 6727931 h 254"/>
                <a:gd name="T26" fmla="*/ 17983 w 93"/>
                <a:gd name="T27" fmla="*/ 6727931 h 254"/>
                <a:gd name="T28" fmla="*/ 49722 w 93"/>
                <a:gd name="T29" fmla="*/ 6727931 h 254"/>
                <a:gd name="T30" fmla="*/ 51996 w 93"/>
                <a:gd name="T31" fmla="*/ 6727931 h 254"/>
                <a:gd name="T32" fmla="*/ 53805 w 93"/>
                <a:gd name="T33" fmla="*/ 6618275 h 254"/>
                <a:gd name="T34" fmla="*/ 54765 w 93"/>
                <a:gd name="T35" fmla="*/ 6512053 h 254"/>
                <a:gd name="T36" fmla="*/ 54765 w 93"/>
                <a:gd name="T37" fmla="*/ 5774325 h 254"/>
                <a:gd name="T38" fmla="*/ 52077 w 93"/>
                <a:gd name="T39" fmla="*/ 5290128 h 254"/>
                <a:gd name="T40" fmla="*/ 52077 w 93"/>
                <a:gd name="T41" fmla="*/ 4804898 h 254"/>
                <a:gd name="T42" fmla="*/ 53805 w 93"/>
                <a:gd name="T43" fmla="*/ 4297023 h 254"/>
                <a:gd name="T44" fmla="*/ 57325 w 93"/>
                <a:gd name="T45" fmla="*/ 3806414 h 254"/>
                <a:gd name="T46" fmla="*/ 61497 w 93"/>
                <a:gd name="T47" fmla="*/ 3339206 h 254"/>
                <a:gd name="T48" fmla="*/ 67713 w 93"/>
                <a:gd name="T49" fmla="*/ 2876972 h 254"/>
                <a:gd name="T50" fmla="*/ 67713 w 93"/>
                <a:gd name="T51" fmla="*/ 952963 h 254"/>
                <a:gd name="T52" fmla="*/ 64291 w 93"/>
                <a:gd name="T53" fmla="*/ 489379 h 254"/>
                <a:gd name="T54" fmla="*/ 61497 w 93"/>
                <a:gd name="T55" fmla="*/ 0 h 254"/>
                <a:gd name="T56" fmla="*/ 6542 w 93"/>
                <a:gd name="T57" fmla="*/ 0 h 254"/>
                <a:gd name="T58" fmla="*/ 6542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3954" name="Freeform 394"/>
            <p:cNvSpPr>
              <a:spLocks/>
            </p:cNvSpPr>
            <p:nvPr/>
          </p:nvSpPr>
          <p:spPr bwMode="auto">
            <a:xfrm rot="7279113" flipV="1">
              <a:off x="11627" y="4136"/>
              <a:ext cx="242" cy="586"/>
            </a:xfrm>
            <a:custGeom>
              <a:avLst/>
              <a:gdLst>
                <a:gd name="T0" fmla="*/ 6542 w 93"/>
                <a:gd name="T1" fmla="*/ 0 h 254"/>
                <a:gd name="T2" fmla="*/ 2797 w 93"/>
                <a:gd name="T3" fmla="*/ 489379 h 254"/>
                <a:gd name="T4" fmla="*/ 0 w 93"/>
                <a:gd name="T5" fmla="*/ 952963 h 254"/>
                <a:gd name="T6" fmla="*/ 0 w 93"/>
                <a:gd name="T7" fmla="*/ 2876972 h 254"/>
                <a:gd name="T8" fmla="*/ 6542 w 93"/>
                <a:gd name="T9" fmla="*/ 3339206 h 254"/>
                <a:gd name="T10" fmla="*/ 10008 w 93"/>
                <a:gd name="T11" fmla="*/ 3806414 h 254"/>
                <a:gd name="T12" fmla="*/ 13401 w 93"/>
                <a:gd name="T13" fmla="*/ 4297023 h 254"/>
                <a:gd name="T14" fmla="*/ 15308 w 93"/>
                <a:gd name="T15" fmla="*/ 4804898 h 254"/>
                <a:gd name="T16" fmla="*/ 13401 w 93"/>
                <a:gd name="T17" fmla="*/ 5290128 h 254"/>
                <a:gd name="T18" fmla="*/ 12378 w 93"/>
                <a:gd name="T19" fmla="*/ 5774325 h 254"/>
                <a:gd name="T20" fmla="*/ 12378 w 93"/>
                <a:gd name="T21" fmla="*/ 6512053 h 254"/>
                <a:gd name="T22" fmla="*/ 13401 w 93"/>
                <a:gd name="T23" fmla="*/ 6618275 h 254"/>
                <a:gd name="T24" fmla="*/ 15308 w 93"/>
                <a:gd name="T25" fmla="*/ 6727931 h 254"/>
                <a:gd name="T26" fmla="*/ 17983 w 93"/>
                <a:gd name="T27" fmla="*/ 6727931 h 254"/>
                <a:gd name="T28" fmla="*/ 49722 w 93"/>
                <a:gd name="T29" fmla="*/ 6727931 h 254"/>
                <a:gd name="T30" fmla="*/ 51996 w 93"/>
                <a:gd name="T31" fmla="*/ 6727931 h 254"/>
                <a:gd name="T32" fmla="*/ 53805 w 93"/>
                <a:gd name="T33" fmla="*/ 6618275 h 254"/>
                <a:gd name="T34" fmla="*/ 54765 w 93"/>
                <a:gd name="T35" fmla="*/ 6512053 h 254"/>
                <a:gd name="T36" fmla="*/ 54765 w 93"/>
                <a:gd name="T37" fmla="*/ 5774325 h 254"/>
                <a:gd name="T38" fmla="*/ 52077 w 93"/>
                <a:gd name="T39" fmla="*/ 5290128 h 254"/>
                <a:gd name="T40" fmla="*/ 52077 w 93"/>
                <a:gd name="T41" fmla="*/ 4804898 h 254"/>
                <a:gd name="T42" fmla="*/ 53805 w 93"/>
                <a:gd name="T43" fmla="*/ 4297023 h 254"/>
                <a:gd name="T44" fmla="*/ 57325 w 93"/>
                <a:gd name="T45" fmla="*/ 3806414 h 254"/>
                <a:gd name="T46" fmla="*/ 61497 w 93"/>
                <a:gd name="T47" fmla="*/ 3339206 h 254"/>
                <a:gd name="T48" fmla="*/ 67713 w 93"/>
                <a:gd name="T49" fmla="*/ 2876972 h 254"/>
                <a:gd name="T50" fmla="*/ 67713 w 93"/>
                <a:gd name="T51" fmla="*/ 952963 h 254"/>
                <a:gd name="T52" fmla="*/ 64291 w 93"/>
                <a:gd name="T53" fmla="*/ 489379 h 254"/>
                <a:gd name="T54" fmla="*/ 61497 w 93"/>
                <a:gd name="T55" fmla="*/ 0 h 254"/>
                <a:gd name="T56" fmla="*/ 6542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55" name="Line 395"/>
            <p:cNvSpPr>
              <a:spLocks noChangeShapeType="1"/>
            </p:cNvSpPr>
            <p:nvPr/>
          </p:nvSpPr>
          <p:spPr bwMode="auto">
            <a:xfrm rot="7279113" flipH="1" flipV="1">
              <a:off x="11577" y="4176"/>
              <a:ext cx="2" cy="64"/>
            </a:xfrm>
            <a:prstGeom prst="line">
              <a:avLst/>
            </a:prstGeom>
            <a:noFill/>
            <a:ln w="11113" cap="rnd">
              <a:solidFill>
                <a:srgbClr val="000000"/>
              </a:solidFill>
              <a:round/>
              <a:headEnd/>
              <a:tailEnd/>
            </a:ln>
          </p:spPr>
          <p:txBody>
            <a:bodyPr/>
            <a:lstStyle/>
            <a:p>
              <a:endParaRPr lang="zh-CN" altLang="en-US"/>
            </a:p>
          </p:txBody>
        </p:sp>
        <p:sp>
          <p:nvSpPr>
            <p:cNvPr id="33956" name="Line 396"/>
            <p:cNvSpPr>
              <a:spLocks noChangeShapeType="1"/>
            </p:cNvSpPr>
            <p:nvPr/>
          </p:nvSpPr>
          <p:spPr bwMode="auto">
            <a:xfrm rot="7279113" flipV="1">
              <a:off x="11470" y="4352"/>
              <a:ext cx="4" cy="64"/>
            </a:xfrm>
            <a:prstGeom prst="line">
              <a:avLst/>
            </a:prstGeom>
            <a:noFill/>
            <a:ln w="11113" cap="rnd">
              <a:solidFill>
                <a:srgbClr val="000000"/>
              </a:solidFill>
              <a:round/>
              <a:headEnd/>
              <a:tailEnd/>
            </a:ln>
          </p:spPr>
          <p:txBody>
            <a:bodyPr/>
            <a:lstStyle/>
            <a:p>
              <a:endParaRPr lang="zh-CN" altLang="en-US"/>
            </a:p>
          </p:txBody>
        </p:sp>
        <p:sp>
          <p:nvSpPr>
            <p:cNvPr id="33957" name="Freeform 397"/>
            <p:cNvSpPr>
              <a:spLocks/>
            </p:cNvSpPr>
            <p:nvPr/>
          </p:nvSpPr>
          <p:spPr bwMode="auto">
            <a:xfrm rot="7279113" flipV="1">
              <a:off x="11388" y="4262"/>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3958" name="Freeform 398"/>
            <p:cNvSpPr>
              <a:spLocks/>
            </p:cNvSpPr>
            <p:nvPr/>
          </p:nvSpPr>
          <p:spPr bwMode="auto">
            <a:xfrm rot="7279113" flipV="1">
              <a:off x="11388" y="4262"/>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59" name="Freeform 399"/>
            <p:cNvSpPr>
              <a:spLocks/>
            </p:cNvSpPr>
            <p:nvPr/>
          </p:nvSpPr>
          <p:spPr bwMode="auto">
            <a:xfrm rot="7279113" flipV="1">
              <a:off x="11821" y="4396"/>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3960" name="Freeform 400"/>
            <p:cNvSpPr>
              <a:spLocks/>
            </p:cNvSpPr>
            <p:nvPr/>
          </p:nvSpPr>
          <p:spPr bwMode="auto">
            <a:xfrm rot="7279113" flipV="1">
              <a:off x="11821" y="4396"/>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61" name="Freeform 401"/>
            <p:cNvSpPr>
              <a:spLocks/>
            </p:cNvSpPr>
            <p:nvPr/>
          </p:nvSpPr>
          <p:spPr bwMode="auto">
            <a:xfrm rot="7279113" flipV="1">
              <a:off x="11930" y="4498"/>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62" name="Freeform 402"/>
            <p:cNvSpPr>
              <a:spLocks/>
            </p:cNvSpPr>
            <p:nvPr/>
          </p:nvSpPr>
          <p:spPr bwMode="auto">
            <a:xfrm rot="7279113" flipV="1">
              <a:off x="11930" y="4498"/>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63" name="Freeform 403"/>
            <p:cNvSpPr>
              <a:spLocks/>
            </p:cNvSpPr>
            <p:nvPr/>
          </p:nvSpPr>
          <p:spPr bwMode="auto">
            <a:xfrm rot="7279113" flipV="1">
              <a:off x="11913" y="4531"/>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64" name="Freeform 404"/>
            <p:cNvSpPr>
              <a:spLocks/>
            </p:cNvSpPr>
            <p:nvPr/>
          </p:nvSpPr>
          <p:spPr bwMode="auto">
            <a:xfrm rot="7279113" flipV="1">
              <a:off x="11913" y="4531"/>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65" name="Freeform 405"/>
            <p:cNvSpPr>
              <a:spLocks/>
            </p:cNvSpPr>
            <p:nvPr/>
          </p:nvSpPr>
          <p:spPr bwMode="auto">
            <a:xfrm rot="7279113" flipV="1">
              <a:off x="11895" y="4559"/>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66" name="Freeform 406"/>
            <p:cNvSpPr>
              <a:spLocks/>
            </p:cNvSpPr>
            <p:nvPr/>
          </p:nvSpPr>
          <p:spPr bwMode="auto">
            <a:xfrm rot="7279113" flipV="1">
              <a:off x="11895" y="4559"/>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67" name="Freeform 407"/>
            <p:cNvSpPr>
              <a:spLocks/>
            </p:cNvSpPr>
            <p:nvPr/>
          </p:nvSpPr>
          <p:spPr bwMode="auto">
            <a:xfrm rot="7279113" flipV="1">
              <a:off x="11907" y="4483"/>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68" name="Freeform 408"/>
            <p:cNvSpPr>
              <a:spLocks/>
            </p:cNvSpPr>
            <p:nvPr/>
          </p:nvSpPr>
          <p:spPr bwMode="auto">
            <a:xfrm rot="7279113" flipV="1">
              <a:off x="11907" y="4483"/>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69" name="Freeform 409"/>
            <p:cNvSpPr>
              <a:spLocks/>
            </p:cNvSpPr>
            <p:nvPr/>
          </p:nvSpPr>
          <p:spPr bwMode="auto">
            <a:xfrm rot="7279113" flipV="1">
              <a:off x="11889" y="4516"/>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70" name="Freeform 410"/>
            <p:cNvSpPr>
              <a:spLocks/>
            </p:cNvSpPr>
            <p:nvPr/>
          </p:nvSpPr>
          <p:spPr bwMode="auto">
            <a:xfrm rot="7279113" flipV="1">
              <a:off x="11889" y="4516"/>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71" name="Freeform 411"/>
            <p:cNvSpPr>
              <a:spLocks/>
            </p:cNvSpPr>
            <p:nvPr/>
          </p:nvSpPr>
          <p:spPr bwMode="auto">
            <a:xfrm rot="7279113" flipV="1">
              <a:off x="11872" y="4544"/>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3972" name="Freeform 412"/>
            <p:cNvSpPr>
              <a:spLocks/>
            </p:cNvSpPr>
            <p:nvPr/>
          </p:nvSpPr>
          <p:spPr bwMode="auto">
            <a:xfrm rot="7279113" flipV="1">
              <a:off x="11872" y="4544"/>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73" name="Freeform 413"/>
            <p:cNvSpPr>
              <a:spLocks/>
            </p:cNvSpPr>
            <p:nvPr/>
          </p:nvSpPr>
          <p:spPr bwMode="auto">
            <a:xfrm rot="7279113" flipV="1">
              <a:off x="11882" y="4469"/>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974" name="Freeform 414"/>
            <p:cNvSpPr>
              <a:spLocks/>
            </p:cNvSpPr>
            <p:nvPr/>
          </p:nvSpPr>
          <p:spPr bwMode="auto">
            <a:xfrm rot="7279113" flipV="1">
              <a:off x="11882" y="4469"/>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75" name="Freeform 415"/>
            <p:cNvSpPr>
              <a:spLocks/>
            </p:cNvSpPr>
            <p:nvPr/>
          </p:nvSpPr>
          <p:spPr bwMode="auto">
            <a:xfrm rot="7279113" flipV="1">
              <a:off x="11864" y="4501"/>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976" name="Freeform 416"/>
            <p:cNvSpPr>
              <a:spLocks/>
            </p:cNvSpPr>
            <p:nvPr/>
          </p:nvSpPr>
          <p:spPr bwMode="auto">
            <a:xfrm rot="7279113" flipV="1">
              <a:off x="11864" y="4501"/>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77" name="Freeform 417"/>
            <p:cNvSpPr>
              <a:spLocks/>
            </p:cNvSpPr>
            <p:nvPr/>
          </p:nvSpPr>
          <p:spPr bwMode="auto">
            <a:xfrm rot="7279113" flipV="1">
              <a:off x="11847" y="4530"/>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3978" name="Freeform 418"/>
            <p:cNvSpPr>
              <a:spLocks/>
            </p:cNvSpPr>
            <p:nvPr/>
          </p:nvSpPr>
          <p:spPr bwMode="auto">
            <a:xfrm rot="7279113" flipV="1">
              <a:off x="11847" y="4530"/>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79" name="Freeform 419"/>
            <p:cNvSpPr>
              <a:spLocks/>
            </p:cNvSpPr>
            <p:nvPr/>
          </p:nvSpPr>
          <p:spPr bwMode="auto">
            <a:xfrm rot="7279113" flipV="1">
              <a:off x="11856" y="4454"/>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980" name="Freeform 420"/>
            <p:cNvSpPr>
              <a:spLocks/>
            </p:cNvSpPr>
            <p:nvPr/>
          </p:nvSpPr>
          <p:spPr bwMode="auto">
            <a:xfrm rot="7279113" flipV="1">
              <a:off x="11856" y="4454"/>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81" name="Freeform 421"/>
            <p:cNvSpPr>
              <a:spLocks/>
            </p:cNvSpPr>
            <p:nvPr/>
          </p:nvSpPr>
          <p:spPr bwMode="auto">
            <a:xfrm rot="7279113" flipV="1">
              <a:off x="11838" y="4486"/>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982" name="Freeform 422"/>
            <p:cNvSpPr>
              <a:spLocks/>
            </p:cNvSpPr>
            <p:nvPr/>
          </p:nvSpPr>
          <p:spPr bwMode="auto">
            <a:xfrm rot="7279113" flipV="1">
              <a:off x="11838" y="4486"/>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83" name="Freeform 423"/>
            <p:cNvSpPr>
              <a:spLocks/>
            </p:cNvSpPr>
            <p:nvPr/>
          </p:nvSpPr>
          <p:spPr bwMode="auto">
            <a:xfrm rot="7279113" flipV="1">
              <a:off x="11821" y="4515"/>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3984" name="Freeform 424"/>
            <p:cNvSpPr>
              <a:spLocks/>
            </p:cNvSpPr>
            <p:nvPr/>
          </p:nvSpPr>
          <p:spPr bwMode="auto">
            <a:xfrm rot="7279113" flipV="1">
              <a:off x="11821" y="4515"/>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85" name="Freeform 425"/>
            <p:cNvSpPr>
              <a:spLocks/>
            </p:cNvSpPr>
            <p:nvPr/>
          </p:nvSpPr>
          <p:spPr bwMode="auto">
            <a:xfrm rot="7279113" flipV="1">
              <a:off x="11790" y="4487"/>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3986" name="Freeform 426"/>
            <p:cNvSpPr>
              <a:spLocks/>
            </p:cNvSpPr>
            <p:nvPr/>
          </p:nvSpPr>
          <p:spPr bwMode="auto">
            <a:xfrm rot="7279113" flipV="1">
              <a:off x="11790" y="4487"/>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87" name="Freeform 427"/>
            <p:cNvSpPr>
              <a:spLocks/>
            </p:cNvSpPr>
            <p:nvPr/>
          </p:nvSpPr>
          <p:spPr bwMode="auto">
            <a:xfrm rot="7279113" flipV="1">
              <a:off x="11818" y="4445"/>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3988" name="Freeform 428"/>
            <p:cNvSpPr>
              <a:spLocks/>
            </p:cNvSpPr>
            <p:nvPr/>
          </p:nvSpPr>
          <p:spPr bwMode="auto">
            <a:xfrm rot="7279113" flipV="1">
              <a:off x="11818" y="4445"/>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89" name="Freeform 429"/>
            <p:cNvSpPr>
              <a:spLocks/>
            </p:cNvSpPr>
            <p:nvPr/>
          </p:nvSpPr>
          <p:spPr bwMode="auto">
            <a:xfrm rot="7279113" flipV="1">
              <a:off x="11809" y="4420"/>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3990" name="Freeform 430"/>
            <p:cNvSpPr>
              <a:spLocks/>
            </p:cNvSpPr>
            <p:nvPr/>
          </p:nvSpPr>
          <p:spPr bwMode="auto">
            <a:xfrm rot="7279113" flipV="1">
              <a:off x="11809" y="4420"/>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91" name="Freeform 431"/>
            <p:cNvSpPr>
              <a:spLocks/>
            </p:cNvSpPr>
            <p:nvPr/>
          </p:nvSpPr>
          <p:spPr bwMode="auto">
            <a:xfrm rot="7279113" flipV="1">
              <a:off x="11795" y="4443"/>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992" name="Freeform 432"/>
            <p:cNvSpPr>
              <a:spLocks/>
            </p:cNvSpPr>
            <p:nvPr/>
          </p:nvSpPr>
          <p:spPr bwMode="auto">
            <a:xfrm rot="7279113" flipV="1">
              <a:off x="11795" y="4443"/>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93" name="Freeform 433"/>
            <p:cNvSpPr>
              <a:spLocks/>
            </p:cNvSpPr>
            <p:nvPr/>
          </p:nvSpPr>
          <p:spPr bwMode="auto">
            <a:xfrm rot="7279113" flipV="1">
              <a:off x="11781" y="4462"/>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994" name="Freeform 434"/>
            <p:cNvSpPr>
              <a:spLocks/>
            </p:cNvSpPr>
            <p:nvPr/>
          </p:nvSpPr>
          <p:spPr bwMode="auto">
            <a:xfrm rot="7279113" flipV="1">
              <a:off x="11781" y="4462"/>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95" name="Freeform 435"/>
            <p:cNvSpPr>
              <a:spLocks/>
            </p:cNvSpPr>
            <p:nvPr/>
          </p:nvSpPr>
          <p:spPr bwMode="auto">
            <a:xfrm rot="7279113" flipV="1">
              <a:off x="11768" y="4484"/>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3996" name="Freeform 436"/>
            <p:cNvSpPr>
              <a:spLocks/>
            </p:cNvSpPr>
            <p:nvPr/>
          </p:nvSpPr>
          <p:spPr bwMode="auto">
            <a:xfrm rot="7279113" flipV="1">
              <a:off x="11768" y="4484"/>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97" name="Freeform 437"/>
            <p:cNvSpPr>
              <a:spLocks/>
            </p:cNvSpPr>
            <p:nvPr/>
          </p:nvSpPr>
          <p:spPr bwMode="auto">
            <a:xfrm rot="7279113" flipV="1">
              <a:off x="11540" y="4249"/>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3998" name="Freeform 438"/>
            <p:cNvSpPr>
              <a:spLocks/>
            </p:cNvSpPr>
            <p:nvPr/>
          </p:nvSpPr>
          <p:spPr bwMode="auto">
            <a:xfrm rot="7279113" flipV="1">
              <a:off x="11540" y="4249"/>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3999" name="Freeform 439"/>
            <p:cNvSpPr>
              <a:spLocks/>
            </p:cNvSpPr>
            <p:nvPr/>
          </p:nvSpPr>
          <p:spPr bwMode="auto">
            <a:xfrm rot="7279113" flipV="1">
              <a:off x="11560" y="4280"/>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4000" name="Freeform 440"/>
            <p:cNvSpPr>
              <a:spLocks/>
            </p:cNvSpPr>
            <p:nvPr/>
          </p:nvSpPr>
          <p:spPr bwMode="auto">
            <a:xfrm rot="7279113" flipV="1">
              <a:off x="11560" y="4280"/>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01" name="Freeform 441"/>
            <p:cNvSpPr>
              <a:spLocks/>
            </p:cNvSpPr>
            <p:nvPr/>
          </p:nvSpPr>
          <p:spPr bwMode="auto">
            <a:xfrm rot="7279113" flipV="1">
              <a:off x="11579" y="4299"/>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4002" name="Rectangle 442"/>
            <p:cNvSpPr>
              <a:spLocks noChangeArrowheads="1"/>
            </p:cNvSpPr>
            <p:nvPr/>
          </p:nvSpPr>
          <p:spPr bwMode="auto">
            <a:xfrm rot="7279113" flipV="1">
              <a:off x="11579" y="4299"/>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4003" name="Freeform 443"/>
            <p:cNvSpPr>
              <a:spLocks/>
            </p:cNvSpPr>
            <p:nvPr/>
          </p:nvSpPr>
          <p:spPr bwMode="auto">
            <a:xfrm rot="7279113" flipV="1">
              <a:off x="11457" y="4410"/>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4004" name="Freeform 444"/>
            <p:cNvSpPr>
              <a:spLocks/>
            </p:cNvSpPr>
            <p:nvPr/>
          </p:nvSpPr>
          <p:spPr bwMode="auto">
            <a:xfrm rot="7279113" flipV="1">
              <a:off x="11457" y="4410"/>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05" name="Freeform 445"/>
            <p:cNvSpPr>
              <a:spLocks/>
            </p:cNvSpPr>
            <p:nvPr/>
          </p:nvSpPr>
          <p:spPr bwMode="auto">
            <a:xfrm rot="7279113" flipV="1">
              <a:off x="11465" y="4412"/>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4006" name="Freeform 446"/>
            <p:cNvSpPr>
              <a:spLocks/>
            </p:cNvSpPr>
            <p:nvPr/>
          </p:nvSpPr>
          <p:spPr bwMode="auto">
            <a:xfrm rot="7279113" flipV="1">
              <a:off x="11465" y="4412"/>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07" name="Freeform 447"/>
            <p:cNvSpPr>
              <a:spLocks/>
            </p:cNvSpPr>
            <p:nvPr/>
          </p:nvSpPr>
          <p:spPr bwMode="auto">
            <a:xfrm rot="7279113" flipV="1">
              <a:off x="11438" y="4377"/>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4008" name="Freeform 448"/>
            <p:cNvSpPr>
              <a:spLocks/>
            </p:cNvSpPr>
            <p:nvPr/>
          </p:nvSpPr>
          <p:spPr bwMode="auto">
            <a:xfrm rot="7279113" flipV="1">
              <a:off x="11438" y="4377"/>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09" name="Freeform 451"/>
            <p:cNvSpPr>
              <a:spLocks/>
            </p:cNvSpPr>
            <p:nvPr/>
          </p:nvSpPr>
          <p:spPr bwMode="auto">
            <a:xfrm rot="7279113" flipV="1">
              <a:off x="11787" y="4314"/>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4010" name="Freeform 452"/>
            <p:cNvSpPr>
              <a:spLocks/>
            </p:cNvSpPr>
            <p:nvPr/>
          </p:nvSpPr>
          <p:spPr bwMode="auto">
            <a:xfrm rot="7279113" flipV="1">
              <a:off x="11787" y="4314"/>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11" name="Freeform 453"/>
            <p:cNvSpPr>
              <a:spLocks/>
            </p:cNvSpPr>
            <p:nvPr/>
          </p:nvSpPr>
          <p:spPr bwMode="auto">
            <a:xfrm rot="7279113" flipV="1">
              <a:off x="11778" y="4307"/>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4012" name="Freeform 454"/>
            <p:cNvSpPr>
              <a:spLocks/>
            </p:cNvSpPr>
            <p:nvPr/>
          </p:nvSpPr>
          <p:spPr bwMode="auto">
            <a:xfrm rot="7279113" flipV="1">
              <a:off x="11778" y="4307"/>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13" name="Freeform 455"/>
            <p:cNvSpPr>
              <a:spLocks/>
            </p:cNvSpPr>
            <p:nvPr/>
          </p:nvSpPr>
          <p:spPr bwMode="auto">
            <a:xfrm rot="7279113" flipV="1">
              <a:off x="11674" y="4502"/>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4014" name="Freeform 456"/>
            <p:cNvSpPr>
              <a:spLocks/>
            </p:cNvSpPr>
            <p:nvPr/>
          </p:nvSpPr>
          <p:spPr bwMode="auto">
            <a:xfrm rot="7279113" flipV="1">
              <a:off x="11676" y="4501"/>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15" name="Freeform 457"/>
            <p:cNvSpPr>
              <a:spLocks/>
            </p:cNvSpPr>
            <p:nvPr/>
          </p:nvSpPr>
          <p:spPr bwMode="auto">
            <a:xfrm rot="7279113" flipV="1">
              <a:off x="11670" y="4483"/>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4016" name="Freeform 458"/>
            <p:cNvSpPr>
              <a:spLocks/>
            </p:cNvSpPr>
            <p:nvPr/>
          </p:nvSpPr>
          <p:spPr bwMode="auto">
            <a:xfrm rot="7279113" flipV="1">
              <a:off x="11669" y="4483"/>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17" name="Freeform 459"/>
            <p:cNvSpPr>
              <a:spLocks/>
            </p:cNvSpPr>
            <p:nvPr/>
          </p:nvSpPr>
          <p:spPr bwMode="auto">
            <a:xfrm rot="7279113" flipV="1">
              <a:off x="11627" y="4136"/>
              <a:ext cx="242" cy="586"/>
            </a:xfrm>
            <a:custGeom>
              <a:avLst/>
              <a:gdLst>
                <a:gd name="T0" fmla="*/ 6542 w 93"/>
                <a:gd name="T1" fmla="*/ 0 h 254"/>
                <a:gd name="T2" fmla="*/ 2256 w 93"/>
                <a:gd name="T3" fmla="*/ 489379 h 254"/>
                <a:gd name="T4" fmla="*/ 0 w 93"/>
                <a:gd name="T5" fmla="*/ 952963 h 254"/>
                <a:gd name="T6" fmla="*/ 0 w 93"/>
                <a:gd name="T7" fmla="*/ 2876972 h 254"/>
                <a:gd name="T8" fmla="*/ 6542 w 93"/>
                <a:gd name="T9" fmla="*/ 3339206 h 254"/>
                <a:gd name="T10" fmla="*/ 10008 w 93"/>
                <a:gd name="T11" fmla="*/ 3806414 h 254"/>
                <a:gd name="T12" fmla="*/ 13401 w 93"/>
                <a:gd name="T13" fmla="*/ 4297023 h 254"/>
                <a:gd name="T14" fmla="*/ 15308 w 93"/>
                <a:gd name="T15" fmla="*/ 4804898 h 254"/>
                <a:gd name="T16" fmla="*/ 13401 w 93"/>
                <a:gd name="T17" fmla="*/ 5290128 h 254"/>
                <a:gd name="T18" fmla="*/ 12378 w 93"/>
                <a:gd name="T19" fmla="*/ 5774325 h 254"/>
                <a:gd name="T20" fmla="*/ 12378 w 93"/>
                <a:gd name="T21" fmla="*/ 6512053 h 254"/>
                <a:gd name="T22" fmla="*/ 13401 w 93"/>
                <a:gd name="T23" fmla="*/ 6618275 h 254"/>
                <a:gd name="T24" fmla="*/ 15308 w 93"/>
                <a:gd name="T25" fmla="*/ 6727931 h 254"/>
                <a:gd name="T26" fmla="*/ 17983 w 93"/>
                <a:gd name="T27" fmla="*/ 6727931 h 254"/>
                <a:gd name="T28" fmla="*/ 49722 w 93"/>
                <a:gd name="T29" fmla="*/ 6727931 h 254"/>
                <a:gd name="T30" fmla="*/ 51996 w 93"/>
                <a:gd name="T31" fmla="*/ 6727931 h 254"/>
                <a:gd name="T32" fmla="*/ 53805 w 93"/>
                <a:gd name="T33" fmla="*/ 6618275 h 254"/>
                <a:gd name="T34" fmla="*/ 54765 w 93"/>
                <a:gd name="T35" fmla="*/ 6512053 h 254"/>
                <a:gd name="T36" fmla="*/ 54765 w 93"/>
                <a:gd name="T37" fmla="*/ 5774325 h 254"/>
                <a:gd name="T38" fmla="*/ 52077 w 93"/>
                <a:gd name="T39" fmla="*/ 5290128 h 254"/>
                <a:gd name="T40" fmla="*/ 52077 w 93"/>
                <a:gd name="T41" fmla="*/ 4804898 h 254"/>
                <a:gd name="T42" fmla="*/ 53805 w 93"/>
                <a:gd name="T43" fmla="*/ 4297023 h 254"/>
                <a:gd name="T44" fmla="*/ 57325 w 93"/>
                <a:gd name="T45" fmla="*/ 3806414 h 254"/>
                <a:gd name="T46" fmla="*/ 61497 w 93"/>
                <a:gd name="T47" fmla="*/ 3339206 h 254"/>
                <a:gd name="T48" fmla="*/ 67713 w 93"/>
                <a:gd name="T49" fmla="*/ 2876972 h 254"/>
                <a:gd name="T50" fmla="*/ 67713 w 93"/>
                <a:gd name="T51" fmla="*/ 952963 h 254"/>
                <a:gd name="T52" fmla="*/ 64291 w 93"/>
                <a:gd name="T53" fmla="*/ 489379 h 254"/>
                <a:gd name="T54" fmla="*/ 61497 w 93"/>
                <a:gd name="T55" fmla="*/ 0 h 254"/>
                <a:gd name="T56" fmla="*/ 6542 w 93"/>
                <a:gd name="T57" fmla="*/ 0 h 254"/>
                <a:gd name="T58" fmla="*/ 6542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4018" name="Freeform 460"/>
            <p:cNvSpPr>
              <a:spLocks/>
            </p:cNvSpPr>
            <p:nvPr/>
          </p:nvSpPr>
          <p:spPr bwMode="auto">
            <a:xfrm rot="7279113" flipV="1">
              <a:off x="11627" y="4136"/>
              <a:ext cx="242" cy="586"/>
            </a:xfrm>
            <a:custGeom>
              <a:avLst/>
              <a:gdLst>
                <a:gd name="T0" fmla="*/ 6542 w 93"/>
                <a:gd name="T1" fmla="*/ 0 h 254"/>
                <a:gd name="T2" fmla="*/ 2797 w 93"/>
                <a:gd name="T3" fmla="*/ 489379 h 254"/>
                <a:gd name="T4" fmla="*/ 0 w 93"/>
                <a:gd name="T5" fmla="*/ 952963 h 254"/>
                <a:gd name="T6" fmla="*/ 0 w 93"/>
                <a:gd name="T7" fmla="*/ 2876972 h 254"/>
                <a:gd name="T8" fmla="*/ 6542 w 93"/>
                <a:gd name="T9" fmla="*/ 3339206 h 254"/>
                <a:gd name="T10" fmla="*/ 10008 w 93"/>
                <a:gd name="T11" fmla="*/ 3806414 h 254"/>
                <a:gd name="T12" fmla="*/ 13401 w 93"/>
                <a:gd name="T13" fmla="*/ 4297023 h 254"/>
                <a:gd name="T14" fmla="*/ 15308 w 93"/>
                <a:gd name="T15" fmla="*/ 4804898 h 254"/>
                <a:gd name="T16" fmla="*/ 13401 w 93"/>
                <a:gd name="T17" fmla="*/ 5290128 h 254"/>
                <a:gd name="T18" fmla="*/ 12378 w 93"/>
                <a:gd name="T19" fmla="*/ 5774325 h 254"/>
                <a:gd name="T20" fmla="*/ 12378 w 93"/>
                <a:gd name="T21" fmla="*/ 6512053 h 254"/>
                <a:gd name="T22" fmla="*/ 13401 w 93"/>
                <a:gd name="T23" fmla="*/ 6618275 h 254"/>
                <a:gd name="T24" fmla="*/ 15308 w 93"/>
                <a:gd name="T25" fmla="*/ 6727931 h 254"/>
                <a:gd name="T26" fmla="*/ 17983 w 93"/>
                <a:gd name="T27" fmla="*/ 6727931 h 254"/>
                <a:gd name="T28" fmla="*/ 49722 w 93"/>
                <a:gd name="T29" fmla="*/ 6727931 h 254"/>
                <a:gd name="T30" fmla="*/ 51996 w 93"/>
                <a:gd name="T31" fmla="*/ 6727931 h 254"/>
                <a:gd name="T32" fmla="*/ 53805 w 93"/>
                <a:gd name="T33" fmla="*/ 6618275 h 254"/>
                <a:gd name="T34" fmla="*/ 54765 w 93"/>
                <a:gd name="T35" fmla="*/ 6512053 h 254"/>
                <a:gd name="T36" fmla="*/ 54765 w 93"/>
                <a:gd name="T37" fmla="*/ 5774325 h 254"/>
                <a:gd name="T38" fmla="*/ 52077 w 93"/>
                <a:gd name="T39" fmla="*/ 5290128 h 254"/>
                <a:gd name="T40" fmla="*/ 52077 w 93"/>
                <a:gd name="T41" fmla="*/ 4804898 h 254"/>
                <a:gd name="T42" fmla="*/ 53805 w 93"/>
                <a:gd name="T43" fmla="*/ 4297023 h 254"/>
                <a:gd name="T44" fmla="*/ 57325 w 93"/>
                <a:gd name="T45" fmla="*/ 3806414 h 254"/>
                <a:gd name="T46" fmla="*/ 61497 w 93"/>
                <a:gd name="T47" fmla="*/ 3339206 h 254"/>
                <a:gd name="T48" fmla="*/ 67713 w 93"/>
                <a:gd name="T49" fmla="*/ 2876972 h 254"/>
                <a:gd name="T50" fmla="*/ 67713 w 93"/>
                <a:gd name="T51" fmla="*/ 952963 h 254"/>
                <a:gd name="T52" fmla="*/ 64291 w 93"/>
                <a:gd name="T53" fmla="*/ 489379 h 254"/>
                <a:gd name="T54" fmla="*/ 61497 w 93"/>
                <a:gd name="T55" fmla="*/ 0 h 254"/>
                <a:gd name="T56" fmla="*/ 6542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19" name="Line 461"/>
            <p:cNvSpPr>
              <a:spLocks noChangeShapeType="1"/>
            </p:cNvSpPr>
            <p:nvPr/>
          </p:nvSpPr>
          <p:spPr bwMode="auto">
            <a:xfrm rot="7279113" flipH="1" flipV="1">
              <a:off x="11577" y="4176"/>
              <a:ext cx="2" cy="64"/>
            </a:xfrm>
            <a:prstGeom prst="line">
              <a:avLst/>
            </a:prstGeom>
            <a:noFill/>
            <a:ln w="11113" cap="rnd">
              <a:solidFill>
                <a:srgbClr val="000000"/>
              </a:solidFill>
              <a:round/>
              <a:headEnd/>
              <a:tailEnd/>
            </a:ln>
          </p:spPr>
          <p:txBody>
            <a:bodyPr/>
            <a:lstStyle/>
            <a:p>
              <a:endParaRPr lang="zh-CN" altLang="en-US"/>
            </a:p>
          </p:txBody>
        </p:sp>
        <p:sp>
          <p:nvSpPr>
            <p:cNvPr id="34020" name="Line 462"/>
            <p:cNvSpPr>
              <a:spLocks noChangeShapeType="1"/>
            </p:cNvSpPr>
            <p:nvPr/>
          </p:nvSpPr>
          <p:spPr bwMode="auto">
            <a:xfrm rot="7279113" flipV="1">
              <a:off x="11470" y="4352"/>
              <a:ext cx="4" cy="64"/>
            </a:xfrm>
            <a:prstGeom prst="line">
              <a:avLst/>
            </a:prstGeom>
            <a:noFill/>
            <a:ln w="11113" cap="rnd">
              <a:solidFill>
                <a:srgbClr val="000000"/>
              </a:solidFill>
              <a:round/>
              <a:headEnd/>
              <a:tailEnd/>
            </a:ln>
          </p:spPr>
          <p:txBody>
            <a:bodyPr/>
            <a:lstStyle/>
            <a:p>
              <a:endParaRPr lang="zh-CN" altLang="en-US"/>
            </a:p>
          </p:txBody>
        </p:sp>
        <p:sp>
          <p:nvSpPr>
            <p:cNvPr id="34021" name="Freeform 463"/>
            <p:cNvSpPr>
              <a:spLocks/>
            </p:cNvSpPr>
            <p:nvPr/>
          </p:nvSpPr>
          <p:spPr bwMode="auto">
            <a:xfrm rot="7279113" flipV="1">
              <a:off x="11388" y="4262"/>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4022" name="Freeform 464"/>
            <p:cNvSpPr>
              <a:spLocks/>
            </p:cNvSpPr>
            <p:nvPr/>
          </p:nvSpPr>
          <p:spPr bwMode="auto">
            <a:xfrm rot="7279113" flipV="1">
              <a:off x="11388" y="4262"/>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23" name="Freeform 465"/>
            <p:cNvSpPr>
              <a:spLocks/>
            </p:cNvSpPr>
            <p:nvPr/>
          </p:nvSpPr>
          <p:spPr bwMode="auto">
            <a:xfrm rot="7279113" flipV="1">
              <a:off x="11821" y="4396"/>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4024" name="Freeform 466"/>
            <p:cNvSpPr>
              <a:spLocks/>
            </p:cNvSpPr>
            <p:nvPr/>
          </p:nvSpPr>
          <p:spPr bwMode="auto">
            <a:xfrm rot="7279113" flipV="1">
              <a:off x="11821" y="4396"/>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25" name="Freeform 467"/>
            <p:cNvSpPr>
              <a:spLocks/>
            </p:cNvSpPr>
            <p:nvPr/>
          </p:nvSpPr>
          <p:spPr bwMode="auto">
            <a:xfrm rot="7279113" flipV="1">
              <a:off x="11930" y="4498"/>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026" name="Freeform 468"/>
            <p:cNvSpPr>
              <a:spLocks/>
            </p:cNvSpPr>
            <p:nvPr/>
          </p:nvSpPr>
          <p:spPr bwMode="auto">
            <a:xfrm rot="7279113" flipV="1">
              <a:off x="11930" y="4498"/>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27" name="Freeform 469"/>
            <p:cNvSpPr>
              <a:spLocks/>
            </p:cNvSpPr>
            <p:nvPr/>
          </p:nvSpPr>
          <p:spPr bwMode="auto">
            <a:xfrm rot="7279113" flipV="1">
              <a:off x="11913" y="4531"/>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028" name="Freeform 470"/>
            <p:cNvSpPr>
              <a:spLocks/>
            </p:cNvSpPr>
            <p:nvPr/>
          </p:nvSpPr>
          <p:spPr bwMode="auto">
            <a:xfrm rot="7279113" flipV="1">
              <a:off x="11913" y="4531"/>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29" name="Freeform 471"/>
            <p:cNvSpPr>
              <a:spLocks/>
            </p:cNvSpPr>
            <p:nvPr/>
          </p:nvSpPr>
          <p:spPr bwMode="auto">
            <a:xfrm rot="7279113" flipV="1">
              <a:off x="11895" y="4559"/>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030" name="Freeform 472"/>
            <p:cNvSpPr>
              <a:spLocks/>
            </p:cNvSpPr>
            <p:nvPr/>
          </p:nvSpPr>
          <p:spPr bwMode="auto">
            <a:xfrm rot="7279113" flipV="1">
              <a:off x="11895" y="4559"/>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31" name="Freeform 473"/>
            <p:cNvSpPr>
              <a:spLocks/>
            </p:cNvSpPr>
            <p:nvPr/>
          </p:nvSpPr>
          <p:spPr bwMode="auto">
            <a:xfrm rot="7279113" flipV="1">
              <a:off x="11907" y="4483"/>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032" name="Freeform 474"/>
            <p:cNvSpPr>
              <a:spLocks/>
            </p:cNvSpPr>
            <p:nvPr/>
          </p:nvSpPr>
          <p:spPr bwMode="auto">
            <a:xfrm rot="7279113" flipV="1">
              <a:off x="11907" y="4483"/>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33" name="Freeform 475"/>
            <p:cNvSpPr>
              <a:spLocks/>
            </p:cNvSpPr>
            <p:nvPr/>
          </p:nvSpPr>
          <p:spPr bwMode="auto">
            <a:xfrm rot="7279113" flipV="1">
              <a:off x="11889" y="4516"/>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034" name="Freeform 476"/>
            <p:cNvSpPr>
              <a:spLocks/>
            </p:cNvSpPr>
            <p:nvPr/>
          </p:nvSpPr>
          <p:spPr bwMode="auto">
            <a:xfrm rot="7279113" flipV="1">
              <a:off x="11889" y="4516"/>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35" name="Freeform 477"/>
            <p:cNvSpPr>
              <a:spLocks/>
            </p:cNvSpPr>
            <p:nvPr/>
          </p:nvSpPr>
          <p:spPr bwMode="auto">
            <a:xfrm rot="7279113" flipV="1">
              <a:off x="11872" y="4544"/>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036" name="Freeform 478"/>
            <p:cNvSpPr>
              <a:spLocks/>
            </p:cNvSpPr>
            <p:nvPr/>
          </p:nvSpPr>
          <p:spPr bwMode="auto">
            <a:xfrm rot="7279113" flipV="1">
              <a:off x="11872" y="4544"/>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37" name="Freeform 479"/>
            <p:cNvSpPr>
              <a:spLocks/>
            </p:cNvSpPr>
            <p:nvPr/>
          </p:nvSpPr>
          <p:spPr bwMode="auto">
            <a:xfrm rot="7279113" flipV="1">
              <a:off x="11882" y="4469"/>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038" name="Freeform 480"/>
            <p:cNvSpPr>
              <a:spLocks/>
            </p:cNvSpPr>
            <p:nvPr/>
          </p:nvSpPr>
          <p:spPr bwMode="auto">
            <a:xfrm rot="7279113" flipV="1">
              <a:off x="11882" y="4469"/>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39" name="Freeform 481"/>
            <p:cNvSpPr>
              <a:spLocks/>
            </p:cNvSpPr>
            <p:nvPr/>
          </p:nvSpPr>
          <p:spPr bwMode="auto">
            <a:xfrm rot="7279113" flipV="1">
              <a:off x="11864" y="4501"/>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040" name="Freeform 482"/>
            <p:cNvSpPr>
              <a:spLocks/>
            </p:cNvSpPr>
            <p:nvPr/>
          </p:nvSpPr>
          <p:spPr bwMode="auto">
            <a:xfrm rot="7279113" flipV="1">
              <a:off x="11864" y="4501"/>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41" name="Freeform 483"/>
            <p:cNvSpPr>
              <a:spLocks/>
            </p:cNvSpPr>
            <p:nvPr/>
          </p:nvSpPr>
          <p:spPr bwMode="auto">
            <a:xfrm rot="7279113" flipV="1">
              <a:off x="11847" y="4530"/>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042" name="Freeform 484"/>
            <p:cNvSpPr>
              <a:spLocks/>
            </p:cNvSpPr>
            <p:nvPr/>
          </p:nvSpPr>
          <p:spPr bwMode="auto">
            <a:xfrm rot="7279113" flipV="1">
              <a:off x="11847" y="4530"/>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43" name="Freeform 485"/>
            <p:cNvSpPr>
              <a:spLocks/>
            </p:cNvSpPr>
            <p:nvPr/>
          </p:nvSpPr>
          <p:spPr bwMode="auto">
            <a:xfrm rot="7279113" flipV="1">
              <a:off x="11856" y="4454"/>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044" name="Freeform 486"/>
            <p:cNvSpPr>
              <a:spLocks/>
            </p:cNvSpPr>
            <p:nvPr/>
          </p:nvSpPr>
          <p:spPr bwMode="auto">
            <a:xfrm rot="7279113" flipV="1">
              <a:off x="11856" y="4454"/>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45" name="Freeform 487"/>
            <p:cNvSpPr>
              <a:spLocks/>
            </p:cNvSpPr>
            <p:nvPr/>
          </p:nvSpPr>
          <p:spPr bwMode="auto">
            <a:xfrm rot="7279113" flipV="1">
              <a:off x="11838" y="4486"/>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046" name="Freeform 488"/>
            <p:cNvSpPr>
              <a:spLocks/>
            </p:cNvSpPr>
            <p:nvPr/>
          </p:nvSpPr>
          <p:spPr bwMode="auto">
            <a:xfrm rot="7279113" flipV="1">
              <a:off x="11838" y="4486"/>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47" name="Freeform 489"/>
            <p:cNvSpPr>
              <a:spLocks/>
            </p:cNvSpPr>
            <p:nvPr/>
          </p:nvSpPr>
          <p:spPr bwMode="auto">
            <a:xfrm rot="7279113" flipV="1">
              <a:off x="11821" y="4515"/>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048" name="Freeform 490"/>
            <p:cNvSpPr>
              <a:spLocks/>
            </p:cNvSpPr>
            <p:nvPr/>
          </p:nvSpPr>
          <p:spPr bwMode="auto">
            <a:xfrm rot="7279113" flipV="1">
              <a:off x="11821" y="4515"/>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49" name="Freeform 491"/>
            <p:cNvSpPr>
              <a:spLocks/>
            </p:cNvSpPr>
            <p:nvPr/>
          </p:nvSpPr>
          <p:spPr bwMode="auto">
            <a:xfrm rot="7279113" flipV="1">
              <a:off x="11790" y="4487"/>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4050" name="Freeform 492"/>
            <p:cNvSpPr>
              <a:spLocks/>
            </p:cNvSpPr>
            <p:nvPr/>
          </p:nvSpPr>
          <p:spPr bwMode="auto">
            <a:xfrm rot="7279113" flipV="1">
              <a:off x="11790" y="4487"/>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51" name="Freeform 493"/>
            <p:cNvSpPr>
              <a:spLocks/>
            </p:cNvSpPr>
            <p:nvPr/>
          </p:nvSpPr>
          <p:spPr bwMode="auto">
            <a:xfrm rot="7279113" flipV="1">
              <a:off x="11818" y="4445"/>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4052" name="Freeform 494"/>
            <p:cNvSpPr>
              <a:spLocks/>
            </p:cNvSpPr>
            <p:nvPr/>
          </p:nvSpPr>
          <p:spPr bwMode="auto">
            <a:xfrm rot="7279113" flipV="1">
              <a:off x="11818" y="4445"/>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53" name="Freeform 495"/>
            <p:cNvSpPr>
              <a:spLocks/>
            </p:cNvSpPr>
            <p:nvPr/>
          </p:nvSpPr>
          <p:spPr bwMode="auto">
            <a:xfrm rot="7279113" flipV="1">
              <a:off x="11809" y="4420"/>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4054" name="Freeform 496"/>
            <p:cNvSpPr>
              <a:spLocks/>
            </p:cNvSpPr>
            <p:nvPr/>
          </p:nvSpPr>
          <p:spPr bwMode="auto">
            <a:xfrm rot="7279113" flipV="1">
              <a:off x="11809" y="4420"/>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55" name="Freeform 497"/>
            <p:cNvSpPr>
              <a:spLocks/>
            </p:cNvSpPr>
            <p:nvPr/>
          </p:nvSpPr>
          <p:spPr bwMode="auto">
            <a:xfrm rot="7279113" flipV="1">
              <a:off x="11795" y="4443"/>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056" name="Freeform 498"/>
            <p:cNvSpPr>
              <a:spLocks/>
            </p:cNvSpPr>
            <p:nvPr/>
          </p:nvSpPr>
          <p:spPr bwMode="auto">
            <a:xfrm rot="7279113" flipV="1">
              <a:off x="11795" y="4443"/>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57" name="Freeform 499"/>
            <p:cNvSpPr>
              <a:spLocks/>
            </p:cNvSpPr>
            <p:nvPr/>
          </p:nvSpPr>
          <p:spPr bwMode="auto">
            <a:xfrm rot="7279113" flipV="1">
              <a:off x="11781" y="4462"/>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058" name="Freeform 500"/>
            <p:cNvSpPr>
              <a:spLocks/>
            </p:cNvSpPr>
            <p:nvPr/>
          </p:nvSpPr>
          <p:spPr bwMode="auto">
            <a:xfrm rot="7279113" flipV="1">
              <a:off x="11781" y="4462"/>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59" name="Freeform 501"/>
            <p:cNvSpPr>
              <a:spLocks/>
            </p:cNvSpPr>
            <p:nvPr/>
          </p:nvSpPr>
          <p:spPr bwMode="auto">
            <a:xfrm rot="7279113" flipV="1">
              <a:off x="11768" y="4484"/>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060" name="Freeform 502"/>
            <p:cNvSpPr>
              <a:spLocks/>
            </p:cNvSpPr>
            <p:nvPr/>
          </p:nvSpPr>
          <p:spPr bwMode="auto">
            <a:xfrm rot="7279113" flipV="1">
              <a:off x="11768" y="4484"/>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61" name="Freeform 503"/>
            <p:cNvSpPr>
              <a:spLocks/>
            </p:cNvSpPr>
            <p:nvPr/>
          </p:nvSpPr>
          <p:spPr bwMode="auto">
            <a:xfrm rot="7279113" flipV="1">
              <a:off x="11540" y="4249"/>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4062" name="Freeform 504"/>
            <p:cNvSpPr>
              <a:spLocks/>
            </p:cNvSpPr>
            <p:nvPr/>
          </p:nvSpPr>
          <p:spPr bwMode="auto">
            <a:xfrm rot="7279113" flipV="1">
              <a:off x="11540" y="4249"/>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63" name="Freeform 505"/>
            <p:cNvSpPr>
              <a:spLocks/>
            </p:cNvSpPr>
            <p:nvPr/>
          </p:nvSpPr>
          <p:spPr bwMode="auto">
            <a:xfrm rot="7279113" flipV="1">
              <a:off x="11560" y="4280"/>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4064" name="Freeform 506"/>
            <p:cNvSpPr>
              <a:spLocks/>
            </p:cNvSpPr>
            <p:nvPr/>
          </p:nvSpPr>
          <p:spPr bwMode="auto">
            <a:xfrm rot="7279113" flipV="1">
              <a:off x="11560" y="4280"/>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65" name="Freeform 507"/>
            <p:cNvSpPr>
              <a:spLocks/>
            </p:cNvSpPr>
            <p:nvPr/>
          </p:nvSpPr>
          <p:spPr bwMode="auto">
            <a:xfrm rot="7279113" flipV="1">
              <a:off x="11579" y="4299"/>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4066" name="Rectangle 508"/>
            <p:cNvSpPr>
              <a:spLocks noChangeArrowheads="1"/>
            </p:cNvSpPr>
            <p:nvPr/>
          </p:nvSpPr>
          <p:spPr bwMode="auto">
            <a:xfrm rot="7279113" flipV="1">
              <a:off x="11579" y="4299"/>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grpSp>
          <p:nvGrpSpPr>
            <p:cNvPr id="34067" name="Group 259"/>
            <p:cNvGrpSpPr>
              <a:grpSpLocks/>
            </p:cNvGrpSpPr>
            <p:nvPr/>
          </p:nvGrpSpPr>
          <p:grpSpPr bwMode="auto">
            <a:xfrm>
              <a:off x="11273" y="3689"/>
              <a:ext cx="695" cy="405"/>
              <a:chOff x="332" y="2601"/>
              <a:chExt cx="453" cy="346"/>
            </a:xfrm>
          </p:grpSpPr>
          <p:pic>
            <p:nvPicPr>
              <p:cNvPr id="34222" name="Picture 260"/>
              <p:cNvPicPr>
                <a:picLocks noChangeAspect="1"/>
              </p:cNvPicPr>
              <p:nvPr/>
            </p:nvPicPr>
            <p:blipFill>
              <a:blip r:embed="rId4"/>
              <a:srcRect/>
              <a:stretch>
                <a:fillRect/>
              </a:stretch>
            </p:blipFill>
            <p:spPr bwMode="auto">
              <a:xfrm>
                <a:off x="332" y="2601"/>
                <a:ext cx="453" cy="346"/>
              </a:xfrm>
              <a:prstGeom prst="rect">
                <a:avLst/>
              </a:prstGeom>
              <a:noFill/>
              <a:ln w="9525">
                <a:noFill/>
                <a:miter lim="800000"/>
                <a:headEnd/>
                <a:tailEnd/>
              </a:ln>
            </p:spPr>
          </p:pic>
          <p:pic>
            <p:nvPicPr>
              <p:cNvPr id="34223" name="Picture 261"/>
              <p:cNvPicPr>
                <a:picLocks noChangeAspect="1"/>
              </p:cNvPicPr>
              <p:nvPr/>
            </p:nvPicPr>
            <p:blipFill>
              <a:blip r:embed="rId5"/>
              <a:srcRect l="57031" t="35417" r="2344" b="25000"/>
              <a:stretch>
                <a:fillRect/>
              </a:stretch>
            </p:blipFill>
            <p:spPr bwMode="auto">
              <a:xfrm>
                <a:off x="396" y="2715"/>
                <a:ext cx="227" cy="166"/>
              </a:xfrm>
              <a:prstGeom prst="rect">
                <a:avLst/>
              </a:prstGeom>
              <a:noFill/>
              <a:ln w="9525">
                <a:solidFill>
                  <a:schemeClr val="bg2"/>
                </a:solidFill>
                <a:miter lim="800000"/>
                <a:headEnd/>
                <a:tailEnd/>
              </a:ln>
            </p:spPr>
          </p:pic>
        </p:grpSp>
        <p:cxnSp>
          <p:nvCxnSpPr>
            <p:cNvPr id="566" name="直接箭头连接符 7"/>
            <p:cNvCxnSpPr>
              <a:cxnSpLocks noChangeShapeType="1"/>
            </p:cNvCxnSpPr>
            <p:nvPr/>
          </p:nvCxnSpPr>
          <p:spPr bwMode="auto">
            <a:xfrm>
              <a:off x="10472" y="7274"/>
              <a:ext cx="657" cy="5"/>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4069" name="TextBox 19"/>
            <p:cNvSpPr txBox="1">
              <a:spLocks noChangeArrowheads="1"/>
            </p:cNvSpPr>
            <p:nvPr/>
          </p:nvSpPr>
          <p:spPr bwMode="auto">
            <a:xfrm>
              <a:off x="11274" y="5340"/>
              <a:ext cx="2745" cy="3536"/>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扫描发货单（发货校验发货单信息</a:t>
              </a:r>
              <a:r>
                <a:rPr lang="en-US" altLang="zh-CN" sz="1400" noProof="1">
                  <a:solidFill>
                    <a:schemeClr val="bg1"/>
                  </a:solidFill>
                  <a:latin typeface="微软雅黑" pitchFamily="34" charset="-122"/>
                  <a:ea typeface="微软雅黑" pitchFamily="34" charset="-122"/>
                </a:rPr>
                <a:t>OR</a:t>
              </a:r>
              <a:r>
                <a:rPr lang="zh-CN" altLang="en-US" sz="1400" noProof="1">
                  <a:solidFill>
                    <a:schemeClr val="bg1"/>
                  </a:solidFill>
                  <a:latin typeface="微软雅黑" pitchFamily="34" charset="-122"/>
                  <a:ea typeface="微软雅黑" pitchFamily="34" charset="-122"/>
                </a:rPr>
                <a:t>直接扫描出库） </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选择客户</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选择库位</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4.</a:t>
              </a:r>
              <a:r>
                <a:rPr lang="zh-CN" altLang="en-US" sz="1400" noProof="1">
                  <a:solidFill>
                    <a:schemeClr val="bg1"/>
                  </a:solidFill>
                  <a:latin typeface="微软雅黑" pitchFamily="34" charset="-122"/>
                  <a:ea typeface="微软雅黑" pitchFamily="34" charset="-122"/>
                </a:rPr>
                <a:t>扫描条码</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5.</a:t>
              </a:r>
              <a:r>
                <a:rPr lang="zh-CN" altLang="en-US" sz="1400" noProof="1">
                  <a:solidFill>
                    <a:schemeClr val="bg1"/>
                  </a:solidFill>
                  <a:latin typeface="微软雅黑" pitchFamily="34" charset="-122"/>
                  <a:ea typeface="微软雅黑" pitchFamily="34" charset="-122"/>
                </a:rPr>
                <a:t>扫描生产日期</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6.</a:t>
              </a:r>
              <a:r>
                <a:rPr lang="zh-CN" altLang="en-US" sz="1400" noProof="1">
                  <a:solidFill>
                    <a:schemeClr val="bg1"/>
                  </a:solidFill>
                  <a:latin typeface="微软雅黑" pitchFamily="34" charset="-122"/>
                  <a:ea typeface="微软雅黑" pitchFamily="34" charset="-122"/>
                </a:rPr>
                <a:t>扫描批号</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sym typeface="+mn-ea"/>
                </a:rPr>
                <a:t>7.</a:t>
              </a:r>
              <a:r>
                <a:rPr lang="zh-CN" altLang="en-US" sz="1400" noProof="1">
                  <a:solidFill>
                    <a:schemeClr val="bg1"/>
                  </a:solidFill>
                  <a:latin typeface="微软雅黑" pitchFamily="34" charset="-122"/>
                  <a:ea typeface="微软雅黑" pitchFamily="34" charset="-122"/>
                  <a:sym typeface="+mn-ea"/>
                </a:rPr>
                <a:t>数量</a:t>
              </a:r>
              <a:endParaRPr lang="zh-CN" altLang="en-US"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en-US" sz="1400" noProof="1">
                  <a:solidFill>
                    <a:schemeClr val="bg1"/>
                  </a:solidFill>
                  <a:latin typeface="微软雅黑" pitchFamily="34" charset="-122"/>
                  <a:ea typeface="微软雅黑" pitchFamily="34" charset="-122"/>
                </a:rPr>
                <a:t>根据发货单扫描时</a:t>
              </a:r>
            </a:p>
          </p:txBody>
        </p:sp>
        <p:sp>
          <p:nvSpPr>
            <p:cNvPr id="34070" name="TextBox 19"/>
            <p:cNvSpPr txBox="1">
              <a:spLocks noChangeArrowheads="1"/>
            </p:cNvSpPr>
            <p:nvPr/>
          </p:nvSpPr>
          <p:spPr bwMode="auto">
            <a:xfrm>
              <a:off x="7542" y="5340"/>
              <a:ext cx="2818" cy="3875"/>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en-US" sz="1400" noProof="1">
                  <a:solidFill>
                    <a:schemeClr val="bg1"/>
                  </a:solidFill>
                  <a:latin typeface="微软雅黑" pitchFamily="34" charset="-122"/>
                  <a:ea typeface="微软雅黑" pitchFamily="34" charset="-122"/>
                </a:rPr>
                <a:t>先进先出（</a:t>
              </a:r>
              <a:r>
                <a:rPr lang="zh-CN" altLang="en-US" sz="1400" noProof="1">
                  <a:solidFill>
                    <a:schemeClr val="bg1"/>
                  </a:solidFill>
                  <a:latin typeface="微软雅黑" pitchFamily="34" charset="-122"/>
                  <a:ea typeface="微软雅黑" pitchFamily="34" charset="-122"/>
                  <a:sym typeface="+mn-ea"/>
                </a:rPr>
                <a:t>规则</a:t>
              </a:r>
              <a:r>
                <a:rPr lang="zh-CN" altLang="en-US" sz="1400" noProof="1">
                  <a:solidFill>
                    <a:schemeClr val="bg1"/>
                  </a:solidFill>
                  <a:latin typeface="微软雅黑" pitchFamily="34" charset="-122"/>
                  <a:ea typeface="微软雅黑" pitchFamily="34" charset="-122"/>
                </a:rPr>
                <a:t>）</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根据入库时间的先</a:t>
              </a:r>
              <a:r>
                <a:rPr lang="en-US" altLang="en-US" sz="1400" noProof="1">
                  <a:solidFill>
                    <a:schemeClr val="bg1"/>
                  </a:solidFill>
                  <a:latin typeface="微软雅黑" pitchFamily="34" charset="-122"/>
                  <a:ea typeface="微软雅黑" pitchFamily="34" charset="-122"/>
                </a:rPr>
                <a:t>FIFO</a:t>
              </a:r>
            </a:p>
            <a:p>
              <a:pPr eaLnBrk="0" hangingPunct="0">
                <a:buFont typeface="黑体" pitchFamily="49" charset="-122"/>
                <a:buNone/>
              </a:pPr>
              <a:r>
                <a:rPr lang="en-US"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根据批号日期先后</a:t>
              </a:r>
              <a:r>
                <a:rPr lang="en-US" altLang="en-US" sz="1400" noProof="1">
                  <a:solidFill>
                    <a:schemeClr val="bg1"/>
                  </a:solidFill>
                  <a:latin typeface="微软雅黑" pitchFamily="34" charset="-122"/>
                  <a:ea typeface="微软雅黑" pitchFamily="34" charset="-122"/>
                  <a:sym typeface="+mn-ea"/>
                </a:rPr>
                <a:t>FIFO</a:t>
              </a:r>
            </a:p>
            <a:p>
              <a:pPr eaLnBrk="0" hangingPunct="0">
                <a:buFont typeface="黑体" pitchFamily="49" charset="-122"/>
                <a:buNone/>
              </a:pPr>
              <a:r>
                <a:rPr lang="en-US"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根据生产日期的先</a:t>
              </a:r>
              <a:r>
                <a:rPr lang="en-US" altLang="en-US" sz="1400" noProof="1">
                  <a:solidFill>
                    <a:schemeClr val="bg1"/>
                  </a:solidFill>
                  <a:latin typeface="微软雅黑" pitchFamily="34" charset="-122"/>
                  <a:ea typeface="微软雅黑" pitchFamily="34" charset="-122"/>
                  <a:sym typeface="+mn-ea"/>
                </a:rPr>
                <a:t>FIFO</a:t>
              </a:r>
            </a:p>
            <a:p>
              <a:pPr eaLnBrk="0" hangingPunct="0">
                <a:buFont typeface="黑体" pitchFamily="49" charset="-122"/>
                <a:buNone/>
              </a:pPr>
              <a:r>
                <a:rPr lang="zh-CN" altLang="en-US" sz="1400" noProof="1">
                  <a:solidFill>
                    <a:schemeClr val="bg1"/>
                  </a:solidFill>
                  <a:latin typeface="微软雅黑" pitchFamily="34" charset="-122"/>
                  <a:ea typeface="微软雅黑" pitchFamily="34" charset="-122"/>
                </a:rPr>
                <a:t>先进先出（控制）</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无限制先进先出</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先进出提示框</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3.</a:t>
              </a:r>
              <a:r>
                <a:rPr lang="zh-CN" altLang="en-US" sz="1400" noProof="1">
                  <a:solidFill>
                    <a:schemeClr val="bg1"/>
                  </a:solidFill>
                  <a:latin typeface="微软雅黑" pitchFamily="34" charset="-122"/>
                  <a:ea typeface="微软雅黑" pitchFamily="34" charset="-122"/>
                </a:rPr>
                <a:t>先进先出限制</a:t>
              </a:r>
            </a:p>
          </p:txBody>
        </p:sp>
        <p:sp>
          <p:nvSpPr>
            <p:cNvPr id="574" name="矩形标注 573"/>
            <p:cNvSpPr/>
            <p:nvPr/>
          </p:nvSpPr>
          <p:spPr bwMode="auto">
            <a:xfrm>
              <a:off x="1509" y="1684"/>
              <a:ext cx="1457" cy="990"/>
            </a:xfrm>
            <a:prstGeom prst="wedgeRectCallout">
              <a:avLst>
                <a:gd name="adj1" fmla="val 27490"/>
                <a:gd name="adj2" fmla="val 173055"/>
              </a:avLst>
            </a:prstGeom>
            <a:ln>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rPr>
                <a:t>生产各道工序扫描工单报工</a:t>
              </a:r>
            </a:p>
          </p:txBody>
        </p:sp>
        <p:sp>
          <p:nvSpPr>
            <p:cNvPr id="575" name="矩形标注 574"/>
            <p:cNvSpPr/>
            <p:nvPr/>
          </p:nvSpPr>
          <p:spPr bwMode="auto">
            <a:xfrm>
              <a:off x="11607" y="2502"/>
              <a:ext cx="1125" cy="810"/>
            </a:xfrm>
            <a:prstGeom prst="wedgeRectCallout">
              <a:avLst>
                <a:gd name="adj1" fmla="val -56577"/>
                <a:gd name="adj2" fmla="val 108292"/>
              </a:avLst>
            </a:prstGeom>
            <a:ln>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rPr>
                <a:t>扫码</a:t>
              </a:r>
              <a:r>
                <a:rPr lang="zh-CN" altLang="en-US" sz="1200"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校验领料</a:t>
              </a:r>
              <a:endPar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87" name="TextBox 146"/>
            <p:cNvSpPr txBox="1">
              <a:spLocks noChangeArrowheads="1"/>
            </p:cNvSpPr>
            <p:nvPr/>
          </p:nvSpPr>
          <p:spPr bwMode="auto">
            <a:xfrm>
              <a:off x="9014" y="2929"/>
              <a:ext cx="1585" cy="1597"/>
            </a:xfrm>
            <a:prstGeom prst="rect">
              <a:avLst/>
            </a:prstGeom>
            <a:solidFill>
              <a:schemeClr val="bg1"/>
            </a:solidFill>
            <a:ln w="19050">
              <a:solidFill>
                <a:srgbClr val="FF0000"/>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b="1" noProof="1">
                  <a:solidFill>
                    <a:srgbClr val="000000"/>
                  </a:solidFill>
                  <a:latin typeface="微软雅黑" panose="020B0503020204020204" pitchFamily="34" charset="-122"/>
                  <a:ea typeface="微软雅黑" panose="020B0503020204020204" pitchFamily="34" charset="-122"/>
                </a:rPr>
                <a:t>根据</a:t>
              </a:r>
              <a:r>
                <a:rPr lang="zh-CN" altLang="zh-CN" sz="1200" b="1" noProof="1">
                  <a:solidFill>
                    <a:srgbClr val="FF0000"/>
                  </a:solidFill>
                  <a:latin typeface="微软雅黑" panose="020B0503020204020204" pitchFamily="34" charset="-122"/>
                  <a:ea typeface="微软雅黑" panose="020B0503020204020204" pitchFamily="34" charset="-122"/>
                </a:rPr>
                <a:t>先进先出规则</a:t>
              </a:r>
              <a:r>
                <a:rPr lang="zh-CN" altLang="zh-CN" sz="1200" b="1" noProof="1">
                  <a:solidFill>
                    <a:srgbClr val="000000"/>
                  </a:solidFill>
                  <a:latin typeface="微软雅黑" panose="020B0503020204020204" pitchFamily="34" charset="-122"/>
                  <a:ea typeface="微软雅黑" panose="020B0503020204020204" pitchFamily="34" charset="-122"/>
                </a:rPr>
                <a:t>自动运算所需发货信息（打印）</a:t>
              </a:r>
            </a:p>
          </p:txBody>
        </p:sp>
        <p:cxnSp>
          <p:nvCxnSpPr>
            <p:cNvPr id="588" name="直接箭头连接符 7"/>
            <p:cNvCxnSpPr>
              <a:cxnSpLocks noChangeShapeType="1"/>
            </p:cNvCxnSpPr>
            <p:nvPr/>
          </p:nvCxnSpPr>
          <p:spPr bwMode="auto">
            <a:xfrm>
              <a:off x="2994" y="3994"/>
              <a:ext cx="755"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589" name="直接箭头连接符 7"/>
            <p:cNvCxnSpPr>
              <a:cxnSpLocks noChangeShapeType="1"/>
            </p:cNvCxnSpPr>
            <p:nvPr/>
          </p:nvCxnSpPr>
          <p:spPr bwMode="auto">
            <a:xfrm>
              <a:off x="8334" y="3994"/>
              <a:ext cx="680"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19" name="直接箭头连接符 7"/>
            <p:cNvCxnSpPr>
              <a:cxnSpLocks noChangeShapeType="1"/>
            </p:cNvCxnSpPr>
            <p:nvPr/>
          </p:nvCxnSpPr>
          <p:spPr bwMode="auto">
            <a:xfrm>
              <a:off x="10599" y="3987"/>
              <a:ext cx="560" cy="15"/>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141" name="Title 6"/>
            <p:cNvSpPr txBox="1"/>
            <p:nvPr>
              <p:custDataLst>
                <p:tags r:id="rId1"/>
              </p:custDataLst>
            </p:nvPr>
          </p:nvSpPr>
          <p:spPr>
            <a:xfrm>
              <a:off x="382" y="3629"/>
              <a:ext cx="1260" cy="550"/>
            </a:xfrm>
            <a:prstGeom prst="rect">
              <a:avLst/>
            </a:prstGeom>
            <a:solidFill>
              <a:schemeClr val="accent4">
                <a:lumMod val="60000"/>
                <a:lumOff val="40000"/>
              </a:schemeClr>
            </a:solidFill>
            <a:ln w="3175">
              <a:noFill/>
              <a:prstDash val="dash"/>
            </a:ln>
            <a:extLst>
              <a:ext uri="{909E8E84-426E-40DD-AFC4-6F175D3DCCD1}"/>
            </a:extLst>
          </p:spPr>
          <p:txBody>
            <a:bodyPr lIns="72000" tIns="36195" rIns="72000" bIns="36195">
              <a:sp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fontAlgn="auto">
                <a:lnSpc>
                  <a:spcPct val="150000"/>
                </a:lnSpc>
                <a:spcBef>
                  <a:spcPts val="500"/>
                </a:spcBef>
                <a:spcAft>
                  <a:spcPts val="0"/>
                </a:spcAft>
                <a:buSzPct val="100000"/>
                <a:buFont typeface="Arial" panose="020B0604020202020204" pitchFamily="34" charset="0"/>
                <a:buNone/>
                <a:defRPr/>
              </a:pPr>
              <a:r>
                <a:rPr lang="zh-CN" altLang="en-US" sz="1200" spc="80" noProof="1">
                  <a:ln w="3175">
                    <a:noFill/>
                    <a:prstDash val="dash"/>
                  </a:ln>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生产工单</a:t>
              </a:r>
            </a:p>
          </p:txBody>
        </p:sp>
        <p:sp>
          <p:nvSpPr>
            <p:cNvPr id="34078" name="Freeform 376"/>
            <p:cNvSpPr>
              <a:spLocks/>
            </p:cNvSpPr>
            <p:nvPr/>
          </p:nvSpPr>
          <p:spPr bwMode="auto">
            <a:xfrm rot="7279113" flipV="1">
              <a:off x="2500" y="3776"/>
              <a:ext cx="364" cy="287"/>
            </a:xfrm>
            <a:custGeom>
              <a:avLst/>
              <a:gdLst>
                <a:gd name="T0" fmla="*/ 0 w 141"/>
                <a:gd name="T1" fmla="*/ 0 h 124"/>
                <a:gd name="T2" fmla="*/ 29871 w 141"/>
                <a:gd name="T3" fmla="*/ 3465879 h 124"/>
                <a:gd name="T4" fmla="*/ 66738 w 141"/>
                <a:gd name="T5" fmla="*/ 3465879 h 124"/>
                <a:gd name="T6" fmla="*/ 96222 w 141"/>
                <a:gd name="T7" fmla="*/ 0 h 124"/>
                <a:gd name="T8" fmla="*/ 0 w 141"/>
                <a:gd name="T9" fmla="*/ 0 h 124"/>
                <a:gd name="T10" fmla="*/ 0 60000 65536"/>
                <a:gd name="T11" fmla="*/ 0 60000 65536"/>
                <a:gd name="T12" fmla="*/ 0 60000 65536"/>
                <a:gd name="T13" fmla="*/ 0 60000 65536"/>
                <a:gd name="T14" fmla="*/ 0 60000 65536"/>
                <a:gd name="T15" fmla="*/ 0 w 141"/>
                <a:gd name="T16" fmla="*/ 0 h 124"/>
                <a:gd name="T17" fmla="*/ 141 w 141"/>
                <a:gd name="T18" fmla="*/ 124 h 124"/>
              </a:gdLst>
              <a:ahLst/>
              <a:cxnLst>
                <a:cxn ang="T10">
                  <a:pos x="T0" y="T1"/>
                </a:cxn>
                <a:cxn ang="T11">
                  <a:pos x="T2" y="T3"/>
                </a:cxn>
                <a:cxn ang="T12">
                  <a:pos x="T4" y="T5"/>
                </a:cxn>
                <a:cxn ang="T13">
                  <a:pos x="T6" y="T7"/>
                </a:cxn>
                <a:cxn ang="T14">
                  <a:pos x="T8" y="T9"/>
                </a:cxn>
              </a:cxnLst>
              <a:rect l="T15" t="T16" r="T17" b="T18"/>
              <a:pathLst>
                <a:path w="141" h="124">
                  <a:moveTo>
                    <a:pt x="0" y="0"/>
                  </a:moveTo>
                  <a:lnTo>
                    <a:pt x="44" y="124"/>
                  </a:lnTo>
                  <a:lnTo>
                    <a:pt x="98" y="124"/>
                  </a:lnTo>
                  <a:lnTo>
                    <a:pt x="141" y="0"/>
                  </a:lnTo>
                  <a:lnTo>
                    <a:pt x="0" y="0"/>
                  </a:lnTo>
                </a:path>
              </a:pathLst>
            </a:custGeom>
            <a:noFill/>
            <a:ln w="23813" cap="rnd" cmpd="sng">
              <a:solidFill>
                <a:srgbClr val="FF0000"/>
              </a:solidFill>
              <a:prstDash val="solid"/>
              <a:round/>
              <a:headEnd type="none" w="med" len="med"/>
              <a:tailEnd type="none" w="med" len="med"/>
            </a:ln>
          </p:spPr>
          <p:txBody>
            <a:bodyPr/>
            <a:lstStyle/>
            <a:p>
              <a:endParaRPr lang="zh-CN" altLang="en-US"/>
            </a:p>
          </p:txBody>
        </p:sp>
        <p:sp>
          <p:nvSpPr>
            <p:cNvPr id="34079" name="Freeform 377"/>
            <p:cNvSpPr>
              <a:spLocks/>
            </p:cNvSpPr>
            <p:nvPr/>
          </p:nvSpPr>
          <p:spPr bwMode="auto">
            <a:xfrm rot="7279113" flipV="1">
              <a:off x="2717" y="4346"/>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4080" name="Freeform 378"/>
            <p:cNvSpPr>
              <a:spLocks/>
            </p:cNvSpPr>
            <p:nvPr/>
          </p:nvSpPr>
          <p:spPr bwMode="auto">
            <a:xfrm rot="7279113" flipV="1">
              <a:off x="2717" y="4346"/>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81" name="Freeform 379"/>
            <p:cNvSpPr>
              <a:spLocks/>
            </p:cNvSpPr>
            <p:nvPr/>
          </p:nvSpPr>
          <p:spPr bwMode="auto">
            <a:xfrm rot="7279113" flipV="1">
              <a:off x="2725" y="4348"/>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4082" name="Freeform 380"/>
            <p:cNvSpPr>
              <a:spLocks/>
            </p:cNvSpPr>
            <p:nvPr/>
          </p:nvSpPr>
          <p:spPr bwMode="auto">
            <a:xfrm rot="7279113" flipV="1">
              <a:off x="2725" y="4348"/>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83" name="Freeform 381"/>
            <p:cNvSpPr>
              <a:spLocks/>
            </p:cNvSpPr>
            <p:nvPr/>
          </p:nvSpPr>
          <p:spPr bwMode="auto">
            <a:xfrm rot="7279113" flipV="1">
              <a:off x="2698" y="4313"/>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4084" name="Freeform 382"/>
            <p:cNvSpPr>
              <a:spLocks/>
            </p:cNvSpPr>
            <p:nvPr/>
          </p:nvSpPr>
          <p:spPr bwMode="auto">
            <a:xfrm rot="7279113" flipV="1">
              <a:off x="2698" y="4313"/>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85" name="Freeform 383"/>
            <p:cNvSpPr>
              <a:spLocks/>
            </p:cNvSpPr>
            <p:nvPr/>
          </p:nvSpPr>
          <p:spPr bwMode="auto">
            <a:xfrm rot="7279113" flipV="1">
              <a:off x="2743" y="4103"/>
              <a:ext cx="21" cy="63"/>
            </a:xfrm>
            <a:custGeom>
              <a:avLst/>
              <a:gdLst>
                <a:gd name="T0" fmla="*/ 0 w 8"/>
                <a:gd name="T1" fmla="*/ 773575 h 27"/>
                <a:gd name="T2" fmla="*/ 3279 w 8"/>
                <a:gd name="T3" fmla="*/ 829215 h 27"/>
                <a:gd name="T4" fmla="*/ 7374 w 8"/>
                <a:gd name="T5" fmla="*/ 773575 h 27"/>
                <a:gd name="T6" fmla="*/ 4100 w 8"/>
                <a:gd name="T7" fmla="*/ 5 h 27"/>
                <a:gd name="T8" fmla="*/ 3279 w 8"/>
                <a:gd name="T9" fmla="*/ 0 h 27"/>
                <a:gd name="T10" fmla="*/ 2908 w 8"/>
                <a:gd name="T11" fmla="*/ 5 h 27"/>
                <a:gd name="T12" fmla="*/ 0 w 8"/>
                <a:gd name="T13" fmla="*/ 773575 h 27"/>
                <a:gd name="T14" fmla="*/ 0 w 8"/>
                <a:gd name="T15" fmla="*/ 773575 h 27"/>
                <a:gd name="T16" fmla="*/ 0 60000 65536"/>
                <a:gd name="T17" fmla="*/ 0 60000 65536"/>
                <a:gd name="T18" fmla="*/ 0 60000 65536"/>
                <a:gd name="T19" fmla="*/ 0 60000 65536"/>
                <a:gd name="T20" fmla="*/ 0 60000 65536"/>
                <a:gd name="T21" fmla="*/ 0 60000 65536"/>
                <a:gd name="T22" fmla="*/ 0 60000 65536"/>
                <a:gd name="T23" fmla="*/ 0 60000 65536"/>
                <a:gd name="T24" fmla="*/ 0 w 8"/>
                <a:gd name="T25" fmla="*/ 0 h 27"/>
                <a:gd name="T26" fmla="*/ 8 w 8"/>
                <a:gd name="T27" fmla="*/ 27 h 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 h="27">
                  <a:moveTo>
                    <a:pt x="0" y="25"/>
                  </a:moveTo>
                  <a:lnTo>
                    <a:pt x="4" y="27"/>
                  </a:lnTo>
                  <a:lnTo>
                    <a:pt x="8" y="25"/>
                  </a:lnTo>
                  <a:lnTo>
                    <a:pt x="5" y="1"/>
                  </a:lnTo>
                  <a:lnTo>
                    <a:pt x="4" y="0"/>
                  </a:lnTo>
                  <a:lnTo>
                    <a:pt x="3" y="1"/>
                  </a:lnTo>
                  <a:lnTo>
                    <a:pt x="0" y="25"/>
                  </a:lnTo>
                  <a:close/>
                </a:path>
              </a:pathLst>
            </a:custGeom>
            <a:solidFill>
              <a:srgbClr val="000000"/>
            </a:solidFill>
            <a:ln w="9525">
              <a:noFill/>
              <a:round/>
              <a:headEnd/>
              <a:tailEnd/>
            </a:ln>
          </p:spPr>
          <p:txBody>
            <a:bodyPr/>
            <a:lstStyle/>
            <a:p>
              <a:endParaRPr lang="zh-CN" altLang="en-US"/>
            </a:p>
          </p:txBody>
        </p:sp>
        <p:sp>
          <p:nvSpPr>
            <p:cNvPr id="34086" name="Freeform 385"/>
            <p:cNvSpPr>
              <a:spLocks/>
            </p:cNvSpPr>
            <p:nvPr/>
          </p:nvSpPr>
          <p:spPr bwMode="auto">
            <a:xfrm rot="7279113" flipV="1">
              <a:off x="3048" y="4251"/>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4087" name="Freeform 386"/>
            <p:cNvSpPr>
              <a:spLocks/>
            </p:cNvSpPr>
            <p:nvPr/>
          </p:nvSpPr>
          <p:spPr bwMode="auto">
            <a:xfrm rot="7279113" flipV="1">
              <a:off x="3048" y="4251"/>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88" name="Freeform 387"/>
            <p:cNvSpPr>
              <a:spLocks/>
            </p:cNvSpPr>
            <p:nvPr/>
          </p:nvSpPr>
          <p:spPr bwMode="auto">
            <a:xfrm rot="7279113" flipV="1">
              <a:off x="3039" y="4243"/>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4089" name="Freeform 388"/>
            <p:cNvSpPr>
              <a:spLocks/>
            </p:cNvSpPr>
            <p:nvPr/>
          </p:nvSpPr>
          <p:spPr bwMode="auto">
            <a:xfrm rot="7279113" flipV="1">
              <a:off x="3039" y="4243"/>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90" name="Freeform 389"/>
            <p:cNvSpPr>
              <a:spLocks/>
            </p:cNvSpPr>
            <p:nvPr/>
          </p:nvSpPr>
          <p:spPr bwMode="auto">
            <a:xfrm rot="7279113" flipV="1">
              <a:off x="2934" y="4438"/>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4091" name="Freeform 390"/>
            <p:cNvSpPr>
              <a:spLocks/>
            </p:cNvSpPr>
            <p:nvPr/>
          </p:nvSpPr>
          <p:spPr bwMode="auto">
            <a:xfrm rot="7279113" flipV="1">
              <a:off x="2936" y="4437"/>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92" name="Freeform 391"/>
            <p:cNvSpPr>
              <a:spLocks/>
            </p:cNvSpPr>
            <p:nvPr/>
          </p:nvSpPr>
          <p:spPr bwMode="auto">
            <a:xfrm rot="7279113" flipV="1">
              <a:off x="2930" y="4419"/>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4093" name="Freeform 392"/>
            <p:cNvSpPr>
              <a:spLocks/>
            </p:cNvSpPr>
            <p:nvPr/>
          </p:nvSpPr>
          <p:spPr bwMode="auto">
            <a:xfrm rot="7279113" flipV="1">
              <a:off x="2929" y="4419"/>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94" name="Freeform 393"/>
            <p:cNvSpPr>
              <a:spLocks/>
            </p:cNvSpPr>
            <p:nvPr/>
          </p:nvSpPr>
          <p:spPr bwMode="auto">
            <a:xfrm rot="7279113" flipV="1">
              <a:off x="2887" y="4072"/>
              <a:ext cx="241" cy="588"/>
            </a:xfrm>
            <a:custGeom>
              <a:avLst/>
              <a:gdLst>
                <a:gd name="T0" fmla="*/ 6486 w 93"/>
                <a:gd name="T1" fmla="*/ 0 h 254"/>
                <a:gd name="T2" fmla="*/ 2236 w 93"/>
                <a:gd name="T3" fmla="*/ 492726 h 254"/>
                <a:gd name="T4" fmla="*/ 0 w 93"/>
                <a:gd name="T5" fmla="*/ 959477 h 254"/>
                <a:gd name="T6" fmla="*/ 0 w 93"/>
                <a:gd name="T7" fmla="*/ 2896644 h 254"/>
                <a:gd name="T8" fmla="*/ 6486 w 93"/>
                <a:gd name="T9" fmla="*/ 3362039 h 254"/>
                <a:gd name="T10" fmla="*/ 9925 w 93"/>
                <a:gd name="T11" fmla="*/ 3832441 h 254"/>
                <a:gd name="T12" fmla="*/ 13289 w 93"/>
                <a:gd name="T13" fmla="*/ 4326405 h 254"/>
                <a:gd name="T14" fmla="*/ 15183 w 93"/>
                <a:gd name="T15" fmla="*/ 4837754 h 254"/>
                <a:gd name="T16" fmla="*/ 13289 w 93"/>
                <a:gd name="T17" fmla="*/ 5326299 h 254"/>
                <a:gd name="T18" fmla="*/ 12275 w 93"/>
                <a:gd name="T19" fmla="*/ 5813807 h 254"/>
                <a:gd name="T20" fmla="*/ 12275 w 93"/>
                <a:gd name="T21" fmla="*/ 6556580 h 254"/>
                <a:gd name="T22" fmla="*/ 13289 w 93"/>
                <a:gd name="T23" fmla="*/ 6663532 h 254"/>
                <a:gd name="T24" fmla="*/ 15183 w 93"/>
                <a:gd name="T25" fmla="*/ 6773932 h 254"/>
                <a:gd name="T26" fmla="*/ 17837 w 93"/>
                <a:gd name="T27" fmla="*/ 6773932 h 254"/>
                <a:gd name="T28" fmla="*/ 49312 w 93"/>
                <a:gd name="T29" fmla="*/ 6773932 h 254"/>
                <a:gd name="T30" fmla="*/ 51566 w 93"/>
                <a:gd name="T31" fmla="*/ 6773932 h 254"/>
                <a:gd name="T32" fmla="*/ 53359 w 93"/>
                <a:gd name="T33" fmla="*/ 6663532 h 254"/>
                <a:gd name="T34" fmla="*/ 54313 w 93"/>
                <a:gd name="T35" fmla="*/ 6556580 h 254"/>
                <a:gd name="T36" fmla="*/ 54313 w 93"/>
                <a:gd name="T37" fmla="*/ 5813807 h 254"/>
                <a:gd name="T38" fmla="*/ 51647 w 93"/>
                <a:gd name="T39" fmla="*/ 5326299 h 254"/>
                <a:gd name="T40" fmla="*/ 51647 w 93"/>
                <a:gd name="T41" fmla="*/ 4837754 h 254"/>
                <a:gd name="T42" fmla="*/ 53359 w 93"/>
                <a:gd name="T43" fmla="*/ 4326405 h 254"/>
                <a:gd name="T44" fmla="*/ 56853 w 93"/>
                <a:gd name="T45" fmla="*/ 3832441 h 254"/>
                <a:gd name="T46" fmla="*/ 60989 w 93"/>
                <a:gd name="T47" fmla="*/ 3362039 h 254"/>
                <a:gd name="T48" fmla="*/ 67153 w 93"/>
                <a:gd name="T49" fmla="*/ 2896644 h 254"/>
                <a:gd name="T50" fmla="*/ 67153 w 93"/>
                <a:gd name="T51" fmla="*/ 959477 h 254"/>
                <a:gd name="T52" fmla="*/ 63761 w 93"/>
                <a:gd name="T53" fmla="*/ 492726 h 254"/>
                <a:gd name="T54" fmla="*/ 60989 w 93"/>
                <a:gd name="T55" fmla="*/ 0 h 254"/>
                <a:gd name="T56" fmla="*/ 6486 w 93"/>
                <a:gd name="T57" fmla="*/ 0 h 254"/>
                <a:gd name="T58" fmla="*/ 6486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4095" name="Freeform 394"/>
            <p:cNvSpPr>
              <a:spLocks/>
            </p:cNvSpPr>
            <p:nvPr/>
          </p:nvSpPr>
          <p:spPr bwMode="auto">
            <a:xfrm rot="7279113" flipV="1">
              <a:off x="2887" y="4072"/>
              <a:ext cx="241" cy="588"/>
            </a:xfrm>
            <a:custGeom>
              <a:avLst/>
              <a:gdLst>
                <a:gd name="T0" fmla="*/ 6486 w 93"/>
                <a:gd name="T1" fmla="*/ 0 h 254"/>
                <a:gd name="T2" fmla="*/ 2773 w 93"/>
                <a:gd name="T3" fmla="*/ 492726 h 254"/>
                <a:gd name="T4" fmla="*/ 0 w 93"/>
                <a:gd name="T5" fmla="*/ 959477 h 254"/>
                <a:gd name="T6" fmla="*/ 0 w 93"/>
                <a:gd name="T7" fmla="*/ 2896644 h 254"/>
                <a:gd name="T8" fmla="*/ 6486 w 93"/>
                <a:gd name="T9" fmla="*/ 3362039 h 254"/>
                <a:gd name="T10" fmla="*/ 9925 w 93"/>
                <a:gd name="T11" fmla="*/ 3832441 h 254"/>
                <a:gd name="T12" fmla="*/ 13289 w 93"/>
                <a:gd name="T13" fmla="*/ 4326405 h 254"/>
                <a:gd name="T14" fmla="*/ 15183 w 93"/>
                <a:gd name="T15" fmla="*/ 4837754 h 254"/>
                <a:gd name="T16" fmla="*/ 13289 w 93"/>
                <a:gd name="T17" fmla="*/ 5326299 h 254"/>
                <a:gd name="T18" fmla="*/ 12275 w 93"/>
                <a:gd name="T19" fmla="*/ 5813807 h 254"/>
                <a:gd name="T20" fmla="*/ 12275 w 93"/>
                <a:gd name="T21" fmla="*/ 6556580 h 254"/>
                <a:gd name="T22" fmla="*/ 13289 w 93"/>
                <a:gd name="T23" fmla="*/ 6663532 h 254"/>
                <a:gd name="T24" fmla="*/ 15183 w 93"/>
                <a:gd name="T25" fmla="*/ 6773932 h 254"/>
                <a:gd name="T26" fmla="*/ 17837 w 93"/>
                <a:gd name="T27" fmla="*/ 6773932 h 254"/>
                <a:gd name="T28" fmla="*/ 49312 w 93"/>
                <a:gd name="T29" fmla="*/ 6773932 h 254"/>
                <a:gd name="T30" fmla="*/ 51566 w 93"/>
                <a:gd name="T31" fmla="*/ 6773932 h 254"/>
                <a:gd name="T32" fmla="*/ 53359 w 93"/>
                <a:gd name="T33" fmla="*/ 6663532 h 254"/>
                <a:gd name="T34" fmla="*/ 54313 w 93"/>
                <a:gd name="T35" fmla="*/ 6556580 h 254"/>
                <a:gd name="T36" fmla="*/ 54313 w 93"/>
                <a:gd name="T37" fmla="*/ 5813807 h 254"/>
                <a:gd name="T38" fmla="*/ 51647 w 93"/>
                <a:gd name="T39" fmla="*/ 5326299 h 254"/>
                <a:gd name="T40" fmla="*/ 51647 w 93"/>
                <a:gd name="T41" fmla="*/ 4837754 h 254"/>
                <a:gd name="T42" fmla="*/ 53359 w 93"/>
                <a:gd name="T43" fmla="*/ 4326405 h 254"/>
                <a:gd name="T44" fmla="*/ 56853 w 93"/>
                <a:gd name="T45" fmla="*/ 3832441 h 254"/>
                <a:gd name="T46" fmla="*/ 60989 w 93"/>
                <a:gd name="T47" fmla="*/ 3362039 h 254"/>
                <a:gd name="T48" fmla="*/ 67153 w 93"/>
                <a:gd name="T49" fmla="*/ 2896644 h 254"/>
                <a:gd name="T50" fmla="*/ 67153 w 93"/>
                <a:gd name="T51" fmla="*/ 959477 h 254"/>
                <a:gd name="T52" fmla="*/ 63761 w 93"/>
                <a:gd name="T53" fmla="*/ 492726 h 254"/>
                <a:gd name="T54" fmla="*/ 60989 w 93"/>
                <a:gd name="T55" fmla="*/ 0 h 254"/>
                <a:gd name="T56" fmla="*/ 6486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096" name="Line 395"/>
            <p:cNvSpPr>
              <a:spLocks noChangeShapeType="1"/>
            </p:cNvSpPr>
            <p:nvPr/>
          </p:nvSpPr>
          <p:spPr bwMode="auto">
            <a:xfrm rot="7279113" flipH="1" flipV="1">
              <a:off x="2837" y="4113"/>
              <a:ext cx="2" cy="64"/>
            </a:xfrm>
            <a:prstGeom prst="line">
              <a:avLst/>
            </a:prstGeom>
            <a:noFill/>
            <a:ln w="11113" cap="rnd">
              <a:solidFill>
                <a:srgbClr val="000000"/>
              </a:solidFill>
              <a:round/>
              <a:headEnd/>
              <a:tailEnd/>
            </a:ln>
          </p:spPr>
          <p:txBody>
            <a:bodyPr/>
            <a:lstStyle/>
            <a:p>
              <a:endParaRPr lang="zh-CN" altLang="en-US"/>
            </a:p>
          </p:txBody>
        </p:sp>
        <p:sp>
          <p:nvSpPr>
            <p:cNvPr id="34097" name="Line 396"/>
            <p:cNvSpPr>
              <a:spLocks noChangeShapeType="1"/>
            </p:cNvSpPr>
            <p:nvPr/>
          </p:nvSpPr>
          <p:spPr bwMode="auto">
            <a:xfrm rot="7279113" flipV="1">
              <a:off x="2730" y="4288"/>
              <a:ext cx="4" cy="64"/>
            </a:xfrm>
            <a:prstGeom prst="line">
              <a:avLst/>
            </a:prstGeom>
            <a:noFill/>
            <a:ln w="11113" cap="rnd">
              <a:solidFill>
                <a:srgbClr val="000000"/>
              </a:solidFill>
              <a:round/>
              <a:headEnd/>
              <a:tailEnd/>
            </a:ln>
          </p:spPr>
          <p:txBody>
            <a:bodyPr/>
            <a:lstStyle/>
            <a:p>
              <a:endParaRPr lang="zh-CN" altLang="en-US"/>
            </a:p>
          </p:txBody>
        </p:sp>
        <p:sp>
          <p:nvSpPr>
            <p:cNvPr id="34098" name="Freeform 397"/>
            <p:cNvSpPr>
              <a:spLocks/>
            </p:cNvSpPr>
            <p:nvPr/>
          </p:nvSpPr>
          <p:spPr bwMode="auto">
            <a:xfrm rot="7279113" flipV="1">
              <a:off x="2648" y="4199"/>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4099" name="Freeform 398"/>
            <p:cNvSpPr>
              <a:spLocks/>
            </p:cNvSpPr>
            <p:nvPr/>
          </p:nvSpPr>
          <p:spPr bwMode="auto">
            <a:xfrm rot="7279113" flipV="1">
              <a:off x="2648" y="4199"/>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00" name="Freeform 399"/>
            <p:cNvSpPr>
              <a:spLocks/>
            </p:cNvSpPr>
            <p:nvPr/>
          </p:nvSpPr>
          <p:spPr bwMode="auto">
            <a:xfrm rot="7279113" flipV="1">
              <a:off x="3082" y="4332"/>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4101" name="Freeform 400"/>
            <p:cNvSpPr>
              <a:spLocks/>
            </p:cNvSpPr>
            <p:nvPr/>
          </p:nvSpPr>
          <p:spPr bwMode="auto">
            <a:xfrm rot="7279113" flipV="1">
              <a:off x="3082" y="4332"/>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02" name="Freeform 401"/>
            <p:cNvSpPr>
              <a:spLocks/>
            </p:cNvSpPr>
            <p:nvPr/>
          </p:nvSpPr>
          <p:spPr bwMode="auto">
            <a:xfrm rot="7279113" flipV="1">
              <a:off x="3191" y="443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03" name="Freeform 402"/>
            <p:cNvSpPr>
              <a:spLocks/>
            </p:cNvSpPr>
            <p:nvPr/>
          </p:nvSpPr>
          <p:spPr bwMode="auto">
            <a:xfrm rot="7279113" flipV="1">
              <a:off x="3191" y="443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04" name="Freeform 403"/>
            <p:cNvSpPr>
              <a:spLocks/>
            </p:cNvSpPr>
            <p:nvPr/>
          </p:nvSpPr>
          <p:spPr bwMode="auto">
            <a:xfrm rot="7279113" flipV="1">
              <a:off x="3174" y="4467"/>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05" name="Freeform 404"/>
            <p:cNvSpPr>
              <a:spLocks/>
            </p:cNvSpPr>
            <p:nvPr/>
          </p:nvSpPr>
          <p:spPr bwMode="auto">
            <a:xfrm rot="7279113" flipV="1">
              <a:off x="3174" y="4467"/>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06" name="Freeform 405"/>
            <p:cNvSpPr>
              <a:spLocks/>
            </p:cNvSpPr>
            <p:nvPr/>
          </p:nvSpPr>
          <p:spPr bwMode="auto">
            <a:xfrm rot="7279113" flipV="1">
              <a:off x="3156" y="4495"/>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07" name="Freeform 406"/>
            <p:cNvSpPr>
              <a:spLocks/>
            </p:cNvSpPr>
            <p:nvPr/>
          </p:nvSpPr>
          <p:spPr bwMode="auto">
            <a:xfrm rot="7279113" flipV="1">
              <a:off x="3156" y="4495"/>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08" name="Freeform 407"/>
            <p:cNvSpPr>
              <a:spLocks/>
            </p:cNvSpPr>
            <p:nvPr/>
          </p:nvSpPr>
          <p:spPr bwMode="auto">
            <a:xfrm rot="7279113" flipV="1">
              <a:off x="3168" y="441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09" name="Freeform 408"/>
            <p:cNvSpPr>
              <a:spLocks/>
            </p:cNvSpPr>
            <p:nvPr/>
          </p:nvSpPr>
          <p:spPr bwMode="auto">
            <a:xfrm rot="7279113" flipV="1">
              <a:off x="3168" y="441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10" name="Freeform 409"/>
            <p:cNvSpPr>
              <a:spLocks/>
            </p:cNvSpPr>
            <p:nvPr/>
          </p:nvSpPr>
          <p:spPr bwMode="auto">
            <a:xfrm rot="7279113" flipV="1">
              <a:off x="3150" y="4452"/>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11" name="Freeform 410"/>
            <p:cNvSpPr>
              <a:spLocks/>
            </p:cNvSpPr>
            <p:nvPr/>
          </p:nvSpPr>
          <p:spPr bwMode="auto">
            <a:xfrm rot="7279113" flipV="1">
              <a:off x="3150" y="4452"/>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12" name="Freeform 411"/>
            <p:cNvSpPr>
              <a:spLocks/>
            </p:cNvSpPr>
            <p:nvPr/>
          </p:nvSpPr>
          <p:spPr bwMode="auto">
            <a:xfrm rot="7279113" flipV="1">
              <a:off x="3133" y="4480"/>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13" name="Freeform 412"/>
            <p:cNvSpPr>
              <a:spLocks/>
            </p:cNvSpPr>
            <p:nvPr/>
          </p:nvSpPr>
          <p:spPr bwMode="auto">
            <a:xfrm rot="7279113" flipV="1">
              <a:off x="3133" y="4480"/>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14" name="Freeform 413"/>
            <p:cNvSpPr>
              <a:spLocks/>
            </p:cNvSpPr>
            <p:nvPr/>
          </p:nvSpPr>
          <p:spPr bwMode="auto">
            <a:xfrm rot="7279113" flipV="1">
              <a:off x="3143" y="440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115" name="Freeform 414"/>
            <p:cNvSpPr>
              <a:spLocks/>
            </p:cNvSpPr>
            <p:nvPr/>
          </p:nvSpPr>
          <p:spPr bwMode="auto">
            <a:xfrm rot="7279113" flipV="1">
              <a:off x="3143" y="440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16" name="Freeform 415"/>
            <p:cNvSpPr>
              <a:spLocks/>
            </p:cNvSpPr>
            <p:nvPr/>
          </p:nvSpPr>
          <p:spPr bwMode="auto">
            <a:xfrm rot="7279113" flipV="1">
              <a:off x="3125" y="443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117" name="Freeform 416"/>
            <p:cNvSpPr>
              <a:spLocks/>
            </p:cNvSpPr>
            <p:nvPr/>
          </p:nvSpPr>
          <p:spPr bwMode="auto">
            <a:xfrm rot="7279113" flipV="1">
              <a:off x="3125" y="443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18" name="Freeform 417"/>
            <p:cNvSpPr>
              <a:spLocks/>
            </p:cNvSpPr>
            <p:nvPr/>
          </p:nvSpPr>
          <p:spPr bwMode="auto">
            <a:xfrm rot="7279113" flipV="1">
              <a:off x="3108" y="4466"/>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119" name="Freeform 418"/>
            <p:cNvSpPr>
              <a:spLocks/>
            </p:cNvSpPr>
            <p:nvPr/>
          </p:nvSpPr>
          <p:spPr bwMode="auto">
            <a:xfrm rot="7279113" flipV="1">
              <a:off x="3108" y="4466"/>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20" name="Freeform 419"/>
            <p:cNvSpPr>
              <a:spLocks/>
            </p:cNvSpPr>
            <p:nvPr/>
          </p:nvSpPr>
          <p:spPr bwMode="auto">
            <a:xfrm rot="7279113" flipV="1">
              <a:off x="3117" y="4390"/>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121" name="Freeform 420"/>
            <p:cNvSpPr>
              <a:spLocks/>
            </p:cNvSpPr>
            <p:nvPr/>
          </p:nvSpPr>
          <p:spPr bwMode="auto">
            <a:xfrm rot="7279113" flipV="1">
              <a:off x="3117" y="4390"/>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22" name="Freeform 421"/>
            <p:cNvSpPr>
              <a:spLocks/>
            </p:cNvSpPr>
            <p:nvPr/>
          </p:nvSpPr>
          <p:spPr bwMode="auto">
            <a:xfrm rot="7279113" flipV="1">
              <a:off x="3099" y="442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123" name="Freeform 422"/>
            <p:cNvSpPr>
              <a:spLocks/>
            </p:cNvSpPr>
            <p:nvPr/>
          </p:nvSpPr>
          <p:spPr bwMode="auto">
            <a:xfrm rot="7279113" flipV="1">
              <a:off x="3099" y="442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24" name="Freeform 423"/>
            <p:cNvSpPr>
              <a:spLocks/>
            </p:cNvSpPr>
            <p:nvPr/>
          </p:nvSpPr>
          <p:spPr bwMode="auto">
            <a:xfrm rot="7279113" flipV="1">
              <a:off x="3082" y="445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125" name="Freeform 424"/>
            <p:cNvSpPr>
              <a:spLocks/>
            </p:cNvSpPr>
            <p:nvPr/>
          </p:nvSpPr>
          <p:spPr bwMode="auto">
            <a:xfrm rot="7279113" flipV="1">
              <a:off x="3082" y="445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26" name="Freeform 425"/>
            <p:cNvSpPr>
              <a:spLocks/>
            </p:cNvSpPr>
            <p:nvPr/>
          </p:nvSpPr>
          <p:spPr bwMode="auto">
            <a:xfrm rot="7279113" flipV="1">
              <a:off x="3051" y="4423"/>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4127" name="Freeform 426"/>
            <p:cNvSpPr>
              <a:spLocks/>
            </p:cNvSpPr>
            <p:nvPr/>
          </p:nvSpPr>
          <p:spPr bwMode="auto">
            <a:xfrm rot="7279113" flipV="1">
              <a:off x="3051" y="4423"/>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28" name="Freeform 427"/>
            <p:cNvSpPr>
              <a:spLocks/>
            </p:cNvSpPr>
            <p:nvPr/>
          </p:nvSpPr>
          <p:spPr bwMode="auto">
            <a:xfrm rot="7279113" flipV="1">
              <a:off x="3079" y="4381"/>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4129" name="Freeform 428"/>
            <p:cNvSpPr>
              <a:spLocks/>
            </p:cNvSpPr>
            <p:nvPr/>
          </p:nvSpPr>
          <p:spPr bwMode="auto">
            <a:xfrm rot="7279113" flipV="1">
              <a:off x="3079" y="4381"/>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30" name="Freeform 429"/>
            <p:cNvSpPr>
              <a:spLocks/>
            </p:cNvSpPr>
            <p:nvPr/>
          </p:nvSpPr>
          <p:spPr bwMode="auto">
            <a:xfrm rot="7279113" flipV="1">
              <a:off x="3070" y="4356"/>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4131" name="Freeform 430"/>
            <p:cNvSpPr>
              <a:spLocks/>
            </p:cNvSpPr>
            <p:nvPr/>
          </p:nvSpPr>
          <p:spPr bwMode="auto">
            <a:xfrm rot="7279113" flipV="1">
              <a:off x="3070" y="4356"/>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32" name="Freeform 431"/>
            <p:cNvSpPr>
              <a:spLocks/>
            </p:cNvSpPr>
            <p:nvPr/>
          </p:nvSpPr>
          <p:spPr bwMode="auto">
            <a:xfrm rot="7279113" flipV="1">
              <a:off x="3056" y="4379"/>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133" name="Freeform 432"/>
            <p:cNvSpPr>
              <a:spLocks/>
            </p:cNvSpPr>
            <p:nvPr/>
          </p:nvSpPr>
          <p:spPr bwMode="auto">
            <a:xfrm rot="7279113" flipV="1">
              <a:off x="3056" y="4379"/>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34" name="Freeform 433"/>
            <p:cNvSpPr>
              <a:spLocks/>
            </p:cNvSpPr>
            <p:nvPr/>
          </p:nvSpPr>
          <p:spPr bwMode="auto">
            <a:xfrm rot="7279113" flipV="1">
              <a:off x="3042" y="439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135" name="Freeform 434"/>
            <p:cNvSpPr>
              <a:spLocks/>
            </p:cNvSpPr>
            <p:nvPr/>
          </p:nvSpPr>
          <p:spPr bwMode="auto">
            <a:xfrm rot="7279113" flipV="1">
              <a:off x="3042" y="439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36" name="Freeform 435"/>
            <p:cNvSpPr>
              <a:spLocks/>
            </p:cNvSpPr>
            <p:nvPr/>
          </p:nvSpPr>
          <p:spPr bwMode="auto">
            <a:xfrm rot="7279113" flipV="1">
              <a:off x="3029" y="442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137" name="Freeform 436"/>
            <p:cNvSpPr>
              <a:spLocks/>
            </p:cNvSpPr>
            <p:nvPr/>
          </p:nvSpPr>
          <p:spPr bwMode="auto">
            <a:xfrm rot="7279113" flipV="1">
              <a:off x="3029" y="442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38" name="Freeform 437"/>
            <p:cNvSpPr>
              <a:spLocks/>
            </p:cNvSpPr>
            <p:nvPr/>
          </p:nvSpPr>
          <p:spPr bwMode="auto">
            <a:xfrm rot="7279113" flipV="1">
              <a:off x="2800" y="4185"/>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4139" name="Freeform 438"/>
            <p:cNvSpPr>
              <a:spLocks/>
            </p:cNvSpPr>
            <p:nvPr/>
          </p:nvSpPr>
          <p:spPr bwMode="auto">
            <a:xfrm rot="7279113" flipV="1">
              <a:off x="2800" y="4185"/>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40" name="Freeform 439"/>
            <p:cNvSpPr>
              <a:spLocks/>
            </p:cNvSpPr>
            <p:nvPr/>
          </p:nvSpPr>
          <p:spPr bwMode="auto">
            <a:xfrm rot="7279113" flipV="1">
              <a:off x="2820" y="4216"/>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4141" name="Freeform 440"/>
            <p:cNvSpPr>
              <a:spLocks/>
            </p:cNvSpPr>
            <p:nvPr/>
          </p:nvSpPr>
          <p:spPr bwMode="auto">
            <a:xfrm rot="7279113" flipV="1">
              <a:off x="2820" y="4216"/>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42" name="Freeform 441"/>
            <p:cNvSpPr>
              <a:spLocks/>
            </p:cNvSpPr>
            <p:nvPr/>
          </p:nvSpPr>
          <p:spPr bwMode="auto">
            <a:xfrm rot="7279113" flipV="1">
              <a:off x="2839" y="4235"/>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4143" name="Rectangle 442"/>
            <p:cNvSpPr>
              <a:spLocks noChangeArrowheads="1"/>
            </p:cNvSpPr>
            <p:nvPr/>
          </p:nvSpPr>
          <p:spPr bwMode="auto">
            <a:xfrm rot="7279113" flipV="1">
              <a:off x="2839" y="4235"/>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sp>
          <p:nvSpPr>
            <p:cNvPr id="34144" name="Freeform 443"/>
            <p:cNvSpPr>
              <a:spLocks/>
            </p:cNvSpPr>
            <p:nvPr/>
          </p:nvSpPr>
          <p:spPr bwMode="auto">
            <a:xfrm rot="7279113" flipV="1">
              <a:off x="2717" y="4346"/>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w 18"/>
                <a:gd name="T23" fmla="*/ 0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9"/>
                <a:gd name="T38" fmla="*/ 18 w 18"/>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9">
                  <a:moveTo>
                    <a:pt x="0" y="0"/>
                  </a:moveTo>
                  <a:lnTo>
                    <a:pt x="0" y="9"/>
                  </a:lnTo>
                  <a:lnTo>
                    <a:pt x="13" y="9"/>
                  </a:lnTo>
                  <a:lnTo>
                    <a:pt x="16" y="8"/>
                  </a:lnTo>
                  <a:lnTo>
                    <a:pt x="17" y="6"/>
                  </a:lnTo>
                  <a:lnTo>
                    <a:pt x="18" y="5"/>
                  </a:lnTo>
                  <a:lnTo>
                    <a:pt x="18" y="3"/>
                  </a:lnTo>
                  <a:lnTo>
                    <a:pt x="17" y="0"/>
                  </a:lnTo>
                  <a:lnTo>
                    <a:pt x="16" y="0"/>
                  </a:lnTo>
                  <a:lnTo>
                    <a:pt x="13" y="0"/>
                  </a:lnTo>
                  <a:lnTo>
                    <a:pt x="0" y="0"/>
                  </a:lnTo>
                  <a:close/>
                </a:path>
              </a:pathLst>
            </a:custGeom>
            <a:solidFill>
              <a:srgbClr val="B3B3B3"/>
            </a:solidFill>
            <a:ln w="9525">
              <a:noFill/>
              <a:round/>
              <a:headEnd/>
              <a:tailEnd/>
            </a:ln>
          </p:spPr>
          <p:txBody>
            <a:bodyPr/>
            <a:lstStyle/>
            <a:p>
              <a:endParaRPr lang="zh-CN" altLang="en-US"/>
            </a:p>
          </p:txBody>
        </p:sp>
        <p:sp>
          <p:nvSpPr>
            <p:cNvPr id="34145" name="Freeform 444"/>
            <p:cNvSpPr>
              <a:spLocks/>
            </p:cNvSpPr>
            <p:nvPr/>
          </p:nvSpPr>
          <p:spPr bwMode="auto">
            <a:xfrm rot="7279113" flipV="1">
              <a:off x="2717" y="4346"/>
              <a:ext cx="48" cy="20"/>
            </a:xfrm>
            <a:custGeom>
              <a:avLst/>
              <a:gdLst>
                <a:gd name="T0" fmla="*/ 0 w 18"/>
                <a:gd name="T1" fmla="*/ 0 h 9"/>
                <a:gd name="T2" fmla="*/ 0 w 18"/>
                <a:gd name="T3" fmla="*/ 143273 h 9"/>
                <a:gd name="T4" fmla="*/ 21155 w 18"/>
                <a:gd name="T5" fmla="*/ 143273 h 9"/>
                <a:gd name="T6" fmla="*/ 24653 w 18"/>
                <a:gd name="T7" fmla="*/ 132202 h 9"/>
                <a:gd name="T8" fmla="*/ 27037 w 18"/>
                <a:gd name="T9" fmla="*/ 99191 h 9"/>
                <a:gd name="T10" fmla="*/ 27619 w 18"/>
                <a:gd name="T11" fmla="*/ 74302 h 9"/>
                <a:gd name="T12" fmla="*/ 27619 w 18"/>
                <a:gd name="T13" fmla="*/ 47540 h 9"/>
                <a:gd name="T14" fmla="*/ 27037 w 18"/>
                <a:gd name="T15" fmla="*/ 0 h 9"/>
                <a:gd name="T16" fmla="*/ 24653 w 18"/>
                <a:gd name="T17" fmla="*/ 0 h 9"/>
                <a:gd name="T18" fmla="*/ 21155 w 18"/>
                <a:gd name="T19" fmla="*/ 0 h 9"/>
                <a:gd name="T20" fmla="*/ 0 w 18"/>
                <a:gd name="T21" fmla="*/ 0 h 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9"/>
                <a:gd name="T35" fmla="*/ 18 w 18"/>
                <a:gd name="T36" fmla="*/ 9 h 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9">
                  <a:moveTo>
                    <a:pt x="0" y="0"/>
                  </a:moveTo>
                  <a:lnTo>
                    <a:pt x="0" y="9"/>
                  </a:lnTo>
                  <a:lnTo>
                    <a:pt x="13" y="9"/>
                  </a:lnTo>
                  <a:lnTo>
                    <a:pt x="16" y="8"/>
                  </a:lnTo>
                  <a:lnTo>
                    <a:pt x="17" y="6"/>
                  </a:lnTo>
                  <a:lnTo>
                    <a:pt x="18" y="5"/>
                  </a:lnTo>
                  <a:lnTo>
                    <a:pt x="18" y="3"/>
                  </a:lnTo>
                  <a:lnTo>
                    <a:pt x="17" y="0"/>
                  </a:lnTo>
                  <a:lnTo>
                    <a:pt x="16" y="0"/>
                  </a:lnTo>
                  <a:lnTo>
                    <a:pt x="13" y="0"/>
                  </a:lnTo>
                  <a:lnTo>
                    <a:pt x="0"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46" name="Freeform 445"/>
            <p:cNvSpPr>
              <a:spLocks/>
            </p:cNvSpPr>
            <p:nvPr/>
          </p:nvSpPr>
          <p:spPr bwMode="auto">
            <a:xfrm rot="7279113" flipV="1">
              <a:off x="2725" y="4348"/>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w 8"/>
                <a:gd name="T23" fmla="*/ 30171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0" y="2"/>
                  </a:moveTo>
                  <a:lnTo>
                    <a:pt x="1" y="0"/>
                  </a:lnTo>
                  <a:lnTo>
                    <a:pt x="3" y="0"/>
                  </a:lnTo>
                  <a:lnTo>
                    <a:pt x="5" y="0"/>
                  </a:lnTo>
                  <a:lnTo>
                    <a:pt x="7" y="0"/>
                  </a:lnTo>
                  <a:lnTo>
                    <a:pt x="8" y="2"/>
                  </a:lnTo>
                  <a:lnTo>
                    <a:pt x="7" y="5"/>
                  </a:lnTo>
                  <a:lnTo>
                    <a:pt x="5" y="7"/>
                  </a:lnTo>
                  <a:lnTo>
                    <a:pt x="3" y="7"/>
                  </a:lnTo>
                  <a:lnTo>
                    <a:pt x="1" y="5"/>
                  </a:lnTo>
                  <a:lnTo>
                    <a:pt x="0" y="2"/>
                  </a:lnTo>
                  <a:close/>
                </a:path>
              </a:pathLst>
            </a:custGeom>
            <a:solidFill>
              <a:srgbClr val="000000"/>
            </a:solidFill>
            <a:ln w="9525">
              <a:noFill/>
              <a:round/>
              <a:headEnd/>
              <a:tailEnd/>
            </a:ln>
          </p:spPr>
          <p:txBody>
            <a:bodyPr/>
            <a:lstStyle/>
            <a:p>
              <a:endParaRPr lang="zh-CN" altLang="en-US"/>
            </a:p>
          </p:txBody>
        </p:sp>
        <p:sp>
          <p:nvSpPr>
            <p:cNvPr id="34147" name="Freeform 446"/>
            <p:cNvSpPr>
              <a:spLocks/>
            </p:cNvSpPr>
            <p:nvPr/>
          </p:nvSpPr>
          <p:spPr bwMode="auto">
            <a:xfrm rot="7279113" flipV="1">
              <a:off x="2725" y="4348"/>
              <a:ext cx="21" cy="16"/>
            </a:xfrm>
            <a:custGeom>
              <a:avLst/>
              <a:gdLst>
                <a:gd name="T0" fmla="*/ 0 w 8"/>
                <a:gd name="T1" fmla="*/ 30171 h 7"/>
                <a:gd name="T2" fmla="*/ 8 w 8"/>
                <a:gd name="T3" fmla="*/ 0 h 7"/>
                <a:gd name="T4" fmla="*/ 2908 w 8"/>
                <a:gd name="T5" fmla="*/ 0 h 7"/>
                <a:gd name="T6" fmla="*/ 4100 w 8"/>
                <a:gd name="T7" fmla="*/ 0 h 7"/>
                <a:gd name="T8" fmla="*/ 6394 w 8"/>
                <a:gd name="T9" fmla="*/ 0 h 7"/>
                <a:gd name="T10" fmla="*/ 7374 w 8"/>
                <a:gd name="T11" fmla="*/ 30171 h 7"/>
                <a:gd name="T12" fmla="*/ 6394 w 8"/>
                <a:gd name="T13" fmla="*/ 64638 h 7"/>
                <a:gd name="T14" fmla="*/ 4100 w 8"/>
                <a:gd name="T15" fmla="*/ 92343 h 7"/>
                <a:gd name="T16" fmla="*/ 2908 w 8"/>
                <a:gd name="T17" fmla="*/ 92343 h 7"/>
                <a:gd name="T18" fmla="*/ 8 w 8"/>
                <a:gd name="T19" fmla="*/ 64638 h 7"/>
                <a:gd name="T20" fmla="*/ 0 w 8"/>
                <a:gd name="T21" fmla="*/ 30171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
                <a:gd name="T34" fmla="*/ 0 h 7"/>
                <a:gd name="T35" fmla="*/ 8 w 8"/>
                <a:gd name="T36" fmla="*/ 7 h 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 h="7">
                  <a:moveTo>
                    <a:pt x="0" y="2"/>
                  </a:moveTo>
                  <a:lnTo>
                    <a:pt x="1" y="0"/>
                  </a:lnTo>
                  <a:lnTo>
                    <a:pt x="3" y="0"/>
                  </a:lnTo>
                  <a:lnTo>
                    <a:pt x="5" y="0"/>
                  </a:lnTo>
                  <a:lnTo>
                    <a:pt x="7" y="0"/>
                  </a:lnTo>
                  <a:lnTo>
                    <a:pt x="8" y="2"/>
                  </a:lnTo>
                  <a:lnTo>
                    <a:pt x="7" y="5"/>
                  </a:lnTo>
                  <a:lnTo>
                    <a:pt x="5" y="7"/>
                  </a:lnTo>
                  <a:lnTo>
                    <a:pt x="3" y="7"/>
                  </a:lnTo>
                  <a:lnTo>
                    <a:pt x="1"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48" name="Freeform 447"/>
            <p:cNvSpPr>
              <a:spLocks/>
            </p:cNvSpPr>
            <p:nvPr/>
          </p:nvSpPr>
          <p:spPr bwMode="auto">
            <a:xfrm rot="7279113" flipV="1">
              <a:off x="2698" y="4313"/>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w 8"/>
                <a:gd name="T19" fmla="*/ 322149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23"/>
                <a:gd name="T32" fmla="*/ 8 w 8"/>
                <a:gd name="T33" fmla="*/ 23 h 2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23">
                  <a:moveTo>
                    <a:pt x="0" y="22"/>
                  </a:moveTo>
                  <a:lnTo>
                    <a:pt x="2" y="23"/>
                  </a:lnTo>
                  <a:lnTo>
                    <a:pt x="5" y="23"/>
                  </a:lnTo>
                  <a:lnTo>
                    <a:pt x="8" y="22"/>
                  </a:lnTo>
                  <a:lnTo>
                    <a:pt x="7" y="2"/>
                  </a:lnTo>
                  <a:lnTo>
                    <a:pt x="5" y="0"/>
                  </a:lnTo>
                  <a:lnTo>
                    <a:pt x="2" y="0"/>
                  </a:lnTo>
                  <a:lnTo>
                    <a:pt x="1" y="2"/>
                  </a:lnTo>
                  <a:lnTo>
                    <a:pt x="0" y="22"/>
                  </a:lnTo>
                  <a:close/>
                </a:path>
              </a:pathLst>
            </a:custGeom>
            <a:solidFill>
              <a:srgbClr val="000000"/>
            </a:solidFill>
            <a:ln w="9525">
              <a:noFill/>
              <a:round/>
              <a:headEnd/>
              <a:tailEnd/>
            </a:ln>
          </p:spPr>
          <p:txBody>
            <a:bodyPr/>
            <a:lstStyle/>
            <a:p>
              <a:endParaRPr lang="zh-CN" altLang="en-US"/>
            </a:p>
          </p:txBody>
        </p:sp>
        <p:sp>
          <p:nvSpPr>
            <p:cNvPr id="34149" name="Freeform 448"/>
            <p:cNvSpPr>
              <a:spLocks/>
            </p:cNvSpPr>
            <p:nvPr/>
          </p:nvSpPr>
          <p:spPr bwMode="auto">
            <a:xfrm rot="7279113" flipV="1">
              <a:off x="2698" y="4313"/>
              <a:ext cx="21" cy="52"/>
            </a:xfrm>
            <a:custGeom>
              <a:avLst/>
              <a:gdLst>
                <a:gd name="T0" fmla="*/ 0 w 8"/>
                <a:gd name="T1" fmla="*/ 322149 h 23"/>
                <a:gd name="T2" fmla="*/ 2323 w 8"/>
                <a:gd name="T3" fmla="*/ 325968 h 23"/>
                <a:gd name="T4" fmla="*/ 4100 w 8"/>
                <a:gd name="T5" fmla="*/ 325968 h 23"/>
                <a:gd name="T6" fmla="*/ 7374 w 8"/>
                <a:gd name="T7" fmla="*/ 322149 h 23"/>
                <a:gd name="T8" fmla="*/ 6394 w 8"/>
                <a:gd name="T9" fmla="*/ 31216 h 23"/>
                <a:gd name="T10" fmla="*/ 4100 w 8"/>
                <a:gd name="T11" fmla="*/ 0 h 23"/>
                <a:gd name="T12" fmla="*/ 2323 w 8"/>
                <a:gd name="T13" fmla="*/ 0 h 23"/>
                <a:gd name="T14" fmla="*/ 8 w 8"/>
                <a:gd name="T15" fmla="*/ 31216 h 23"/>
                <a:gd name="T16" fmla="*/ 0 w 8"/>
                <a:gd name="T17" fmla="*/ 322149 h 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23"/>
                <a:gd name="T29" fmla="*/ 8 w 8"/>
                <a:gd name="T30" fmla="*/ 23 h 2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23">
                  <a:moveTo>
                    <a:pt x="0" y="22"/>
                  </a:moveTo>
                  <a:lnTo>
                    <a:pt x="2" y="23"/>
                  </a:lnTo>
                  <a:lnTo>
                    <a:pt x="5" y="23"/>
                  </a:lnTo>
                  <a:lnTo>
                    <a:pt x="8" y="22"/>
                  </a:lnTo>
                  <a:lnTo>
                    <a:pt x="7" y="2"/>
                  </a:lnTo>
                  <a:lnTo>
                    <a:pt x="5" y="0"/>
                  </a:lnTo>
                  <a:lnTo>
                    <a:pt x="2" y="0"/>
                  </a:lnTo>
                  <a:lnTo>
                    <a:pt x="1" y="2"/>
                  </a:lnTo>
                  <a:lnTo>
                    <a:pt x="0" y="2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50" name="Freeform 451"/>
            <p:cNvSpPr>
              <a:spLocks/>
            </p:cNvSpPr>
            <p:nvPr/>
          </p:nvSpPr>
          <p:spPr bwMode="auto">
            <a:xfrm rot="7279113" flipV="1">
              <a:off x="3048" y="4251"/>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1112 w 10"/>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5"/>
                <a:gd name="T26" fmla="*/ 10 w 10"/>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5">
                  <a:moveTo>
                    <a:pt x="3" y="0"/>
                  </a:moveTo>
                  <a:lnTo>
                    <a:pt x="1" y="2"/>
                  </a:lnTo>
                  <a:lnTo>
                    <a:pt x="0" y="3"/>
                  </a:lnTo>
                  <a:lnTo>
                    <a:pt x="5" y="15"/>
                  </a:lnTo>
                  <a:lnTo>
                    <a:pt x="7" y="15"/>
                  </a:lnTo>
                  <a:lnTo>
                    <a:pt x="10" y="15"/>
                  </a:lnTo>
                  <a:lnTo>
                    <a:pt x="3" y="0"/>
                  </a:lnTo>
                  <a:close/>
                </a:path>
              </a:pathLst>
            </a:custGeom>
            <a:solidFill>
              <a:srgbClr val="000000"/>
            </a:solidFill>
            <a:ln w="9525">
              <a:noFill/>
              <a:round/>
              <a:headEnd/>
              <a:tailEnd/>
            </a:ln>
          </p:spPr>
          <p:txBody>
            <a:bodyPr/>
            <a:lstStyle/>
            <a:p>
              <a:endParaRPr lang="zh-CN" altLang="en-US"/>
            </a:p>
          </p:txBody>
        </p:sp>
        <p:sp>
          <p:nvSpPr>
            <p:cNvPr id="34151" name="Freeform 452"/>
            <p:cNvSpPr>
              <a:spLocks/>
            </p:cNvSpPr>
            <p:nvPr/>
          </p:nvSpPr>
          <p:spPr bwMode="auto">
            <a:xfrm rot="7279113" flipV="1">
              <a:off x="3048" y="4251"/>
              <a:ext cx="25" cy="35"/>
            </a:xfrm>
            <a:custGeom>
              <a:avLst/>
              <a:gdLst>
                <a:gd name="T0" fmla="*/ 1112 w 10"/>
                <a:gd name="T1" fmla="*/ 0 h 15"/>
                <a:gd name="T2" fmla="*/ 7 w 10"/>
                <a:gd name="T3" fmla="*/ 47285 h 15"/>
                <a:gd name="T4" fmla="*/ 0 w 10"/>
                <a:gd name="T5" fmla="*/ 69356 h 15"/>
                <a:gd name="T6" fmla="*/ 1612 w 10"/>
                <a:gd name="T7" fmla="*/ 368594 h 15"/>
                <a:gd name="T8" fmla="*/ 2325 w 10"/>
                <a:gd name="T9" fmla="*/ 368594 h 15"/>
                <a:gd name="T10" fmla="*/ 3345 w 10"/>
                <a:gd name="T11" fmla="*/ 368594 h 15"/>
                <a:gd name="T12" fmla="*/ 1112 w 10"/>
                <a:gd name="T13" fmla="*/ 0 h 15"/>
                <a:gd name="T14" fmla="*/ 0 60000 65536"/>
                <a:gd name="T15" fmla="*/ 0 60000 65536"/>
                <a:gd name="T16" fmla="*/ 0 60000 65536"/>
                <a:gd name="T17" fmla="*/ 0 60000 65536"/>
                <a:gd name="T18" fmla="*/ 0 60000 65536"/>
                <a:gd name="T19" fmla="*/ 0 60000 65536"/>
                <a:gd name="T20" fmla="*/ 0 60000 65536"/>
                <a:gd name="T21" fmla="*/ 0 w 10"/>
                <a:gd name="T22" fmla="*/ 0 h 15"/>
                <a:gd name="T23" fmla="*/ 10 w 10"/>
                <a:gd name="T24" fmla="*/ 15 h 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5">
                  <a:moveTo>
                    <a:pt x="3" y="0"/>
                  </a:moveTo>
                  <a:lnTo>
                    <a:pt x="1" y="2"/>
                  </a:lnTo>
                  <a:lnTo>
                    <a:pt x="0" y="3"/>
                  </a:lnTo>
                  <a:lnTo>
                    <a:pt x="5" y="15"/>
                  </a:lnTo>
                  <a:lnTo>
                    <a:pt x="7" y="15"/>
                  </a:lnTo>
                  <a:lnTo>
                    <a:pt x="10" y="15"/>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52" name="Freeform 453"/>
            <p:cNvSpPr>
              <a:spLocks/>
            </p:cNvSpPr>
            <p:nvPr/>
          </p:nvSpPr>
          <p:spPr bwMode="auto">
            <a:xfrm rot="7279113" flipV="1">
              <a:off x="3039" y="4243"/>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1553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3" y="0"/>
                  </a:moveTo>
                  <a:lnTo>
                    <a:pt x="1" y="3"/>
                  </a:lnTo>
                  <a:lnTo>
                    <a:pt x="0" y="6"/>
                  </a:lnTo>
                  <a:lnTo>
                    <a:pt x="8" y="25"/>
                  </a:lnTo>
                  <a:lnTo>
                    <a:pt x="11" y="26"/>
                  </a:lnTo>
                  <a:lnTo>
                    <a:pt x="14" y="26"/>
                  </a:lnTo>
                  <a:lnTo>
                    <a:pt x="3" y="0"/>
                  </a:lnTo>
                  <a:close/>
                </a:path>
              </a:pathLst>
            </a:custGeom>
            <a:solidFill>
              <a:srgbClr val="B3B3B3"/>
            </a:solidFill>
            <a:ln w="9525">
              <a:noFill/>
              <a:round/>
              <a:headEnd/>
              <a:tailEnd/>
            </a:ln>
          </p:spPr>
          <p:txBody>
            <a:bodyPr/>
            <a:lstStyle/>
            <a:p>
              <a:endParaRPr lang="zh-CN" altLang="en-US"/>
            </a:p>
          </p:txBody>
        </p:sp>
        <p:sp>
          <p:nvSpPr>
            <p:cNvPr id="34153" name="Freeform 454"/>
            <p:cNvSpPr>
              <a:spLocks/>
            </p:cNvSpPr>
            <p:nvPr/>
          </p:nvSpPr>
          <p:spPr bwMode="auto">
            <a:xfrm rot="7279113" flipV="1">
              <a:off x="3039" y="4243"/>
              <a:ext cx="36" cy="60"/>
            </a:xfrm>
            <a:custGeom>
              <a:avLst/>
              <a:gdLst>
                <a:gd name="T0" fmla="*/ 1553 w 14"/>
                <a:gd name="T1" fmla="*/ 0 h 26"/>
                <a:gd name="T2" fmla="*/ 8 w 14"/>
                <a:gd name="T3" fmla="*/ 65317 h 26"/>
                <a:gd name="T4" fmla="*/ 0 w 14"/>
                <a:gd name="T5" fmla="*/ 139521 h 26"/>
                <a:gd name="T6" fmla="*/ 4086 w 14"/>
                <a:gd name="T7" fmla="*/ 568703 h 26"/>
                <a:gd name="T8" fmla="*/ 5012 w 14"/>
                <a:gd name="T9" fmla="*/ 590965 h 26"/>
                <a:gd name="T10" fmla="*/ 6951 w 14"/>
                <a:gd name="T11" fmla="*/ 590965 h 26"/>
                <a:gd name="T12" fmla="*/ 1553 w 14"/>
                <a:gd name="T13" fmla="*/ 0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3" y="0"/>
                  </a:moveTo>
                  <a:lnTo>
                    <a:pt x="1" y="3"/>
                  </a:lnTo>
                  <a:lnTo>
                    <a:pt x="0" y="6"/>
                  </a:lnTo>
                  <a:lnTo>
                    <a:pt x="8" y="25"/>
                  </a:lnTo>
                  <a:lnTo>
                    <a:pt x="11" y="26"/>
                  </a:lnTo>
                  <a:lnTo>
                    <a:pt x="14" y="26"/>
                  </a:lnTo>
                  <a:lnTo>
                    <a:pt x="3"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54" name="Freeform 455"/>
            <p:cNvSpPr>
              <a:spLocks/>
            </p:cNvSpPr>
            <p:nvPr/>
          </p:nvSpPr>
          <p:spPr bwMode="auto">
            <a:xfrm rot="7279113" flipV="1">
              <a:off x="2934" y="4438"/>
              <a:ext cx="23" cy="35"/>
            </a:xfrm>
            <a:custGeom>
              <a:avLst/>
              <a:gdLst>
                <a:gd name="T0" fmla="*/ 3854 w 9"/>
                <a:gd name="T1" fmla="*/ 0 h 15"/>
                <a:gd name="T2" fmla="*/ 4710 w 9"/>
                <a:gd name="T3" fmla="*/ 47285 h 15"/>
                <a:gd name="T4" fmla="*/ 4710 w 9"/>
                <a:gd name="T5" fmla="*/ 69356 h 15"/>
                <a:gd name="T6" fmla="*/ 2573 w 9"/>
                <a:gd name="T7" fmla="*/ 368594 h 15"/>
                <a:gd name="T8" fmla="*/ 2103 w 9"/>
                <a:gd name="T9" fmla="*/ 368594 h 15"/>
                <a:gd name="T10" fmla="*/ 0 w 9"/>
                <a:gd name="T11" fmla="*/ 368594 h 15"/>
                <a:gd name="T12" fmla="*/ 3854 w 9"/>
                <a:gd name="T13" fmla="*/ 0 h 15"/>
                <a:gd name="T14" fmla="*/ 3854 w 9"/>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5"/>
                <a:gd name="T26" fmla="*/ 9 w 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5">
                  <a:moveTo>
                    <a:pt x="7" y="0"/>
                  </a:moveTo>
                  <a:lnTo>
                    <a:pt x="9" y="2"/>
                  </a:lnTo>
                  <a:lnTo>
                    <a:pt x="9" y="3"/>
                  </a:lnTo>
                  <a:lnTo>
                    <a:pt x="5" y="15"/>
                  </a:lnTo>
                  <a:lnTo>
                    <a:pt x="4" y="15"/>
                  </a:lnTo>
                  <a:lnTo>
                    <a:pt x="0" y="15"/>
                  </a:lnTo>
                  <a:lnTo>
                    <a:pt x="7" y="0"/>
                  </a:lnTo>
                  <a:close/>
                </a:path>
              </a:pathLst>
            </a:custGeom>
            <a:solidFill>
              <a:srgbClr val="000000"/>
            </a:solidFill>
            <a:ln w="9525">
              <a:noFill/>
              <a:round/>
              <a:headEnd/>
              <a:tailEnd/>
            </a:ln>
          </p:spPr>
          <p:txBody>
            <a:bodyPr/>
            <a:lstStyle/>
            <a:p>
              <a:endParaRPr lang="zh-CN" altLang="en-US"/>
            </a:p>
          </p:txBody>
        </p:sp>
        <p:sp>
          <p:nvSpPr>
            <p:cNvPr id="34155" name="Freeform 456"/>
            <p:cNvSpPr>
              <a:spLocks/>
            </p:cNvSpPr>
            <p:nvPr/>
          </p:nvSpPr>
          <p:spPr bwMode="auto">
            <a:xfrm rot="7279113" flipV="1">
              <a:off x="2936" y="4437"/>
              <a:ext cx="23" cy="38"/>
            </a:xfrm>
            <a:custGeom>
              <a:avLst/>
              <a:gdLst>
                <a:gd name="T0" fmla="*/ 3854 w 9"/>
                <a:gd name="T1" fmla="*/ 0 h 16"/>
                <a:gd name="T2" fmla="*/ 4710 w 9"/>
                <a:gd name="T3" fmla="*/ 70174 h 16"/>
                <a:gd name="T4" fmla="*/ 4710 w 9"/>
                <a:gd name="T5" fmla="*/ 157897 h 16"/>
                <a:gd name="T6" fmla="*/ 2573 w 9"/>
                <a:gd name="T7" fmla="*/ 603162 h 16"/>
                <a:gd name="T8" fmla="*/ 2103 w 9"/>
                <a:gd name="T9" fmla="*/ 671391 h 16"/>
                <a:gd name="T10" fmla="*/ 0 w 9"/>
                <a:gd name="T11" fmla="*/ 603162 h 16"/>
                <a:gd name="T12" fmla="*/ 3854 w 9"/>
                <a:gd name="T13" fmla="*/ 0 h 16"/>
                <a:gd name="T14" fmla="*/ 0 60000 65536"/>
                <a:gd name="T15" fmla="*/ 0 60000 65536"/>
                <a:gd name="T16" fmla="*/ 0 60000 65536"/>
                <a:gd name="T17" fmla="*/ 0 60000 65536"/>
                <a:gd name="T18" fmla="*/ 0 60000 65536"/>
                <a:gd name="T19" fmla="*/ 0 60000 65536"/>
                <a:gd name="T20" fmla="*/ 0 60000 65536"/>
                <a:gd name="T21" fmla="*/ 0 w 9"/>
                <a:gd name="T22" fmla="*/ 0 h 16"/>
                <a:gd name="T23" fmla="*/ 9 w 9"/>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16">
                  <a:moveTo>
                    <a:pt x="7" y="0"/>
                  </a:moveTo>
                  <a:lnTo>
                    <a:pt x="9" y="2"/>
                  </a:lnTo>
                  <a:lnTo>
                    <a:pt x="9" y="4"/>
                  </a:lnTo>
                  <a:lnTo>
                    <a:pt x="5" y="15"/>
                  </a:lnTo>
                  <a:lnTo>
                    <a:pt x="4" y="16"/>
                  </a:lnTo>
                  <a:lnTo>
                    <a:pt x="0" y="15"/>
                  </a:lnTo>
                  <a:lnTo>
                    <a:pt x="7"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56" name="Freeform 457"/>
            <p:cNvSpPr>
              <a:spLocks/>
            </p:cNvSpPr>
            <p:nvPr/>
          </p:nvSpPr>
          <p:spPr bwMode="auto">
            <a:xfrm rot="7279113" flipV="1">
              <a:off x="2930" y="4419"/>
              <a:ext cx="38" cy="60"/>
            </a:xfrm>
            <a:custGeom>
              <a:avLst/>
              <a:gdLst>
                <a:gd name="T0" fmla="*/ 20998 w 14"/>
                <a:gd name="T1" fmla="*/ 0 h 26"/>
                <a:gd name="T2" fmla="*/ 24252 w 14"/>
                <a:gd name="T3" fmla="*/ 65317 h 26"/>
                <a:gd name="T4" fmla="*/ 26198 w 14"/>
                <a:gd name="T5" fmla="*/ 139521 h 26"/>
                <a:gd name="T6" fmla="*/ 11411 w 14"/>
                <a:gd name="T7" fmla="*/ 568703 h 26"/>
                <a:gd name="T8" fmla="*/ 6902 w 14"/>
                <a:gd name="T9" fmla="*/ 590965 h 26"/>
                <a:gd name="T10" fmla="*/ 0 w 14"/>
                <a:gd name="T11" fmla="*/ 590965 h 26"/>
                <a:gd name="T12" fmla="*/ 20998 w 14"/>
                <a:gd name="T13" fmla="*/ 0 h 26"/>
                <a:gd name="T14" fmla="*/ 20998 w 14"/>
                <a:gd name="T15" fmla="*/ 0 h 26"/>
                <a:gd name="T16" fmla="*/ 0 60000 65536"/>
                <a:gd name="T17" fmla="*/ 0 60000 65536"/>
                <a:gd name="T18" fmla="*/ 0 60000 65536"/>
                <a:gd name="T19" fmla="*/ 0 60000 65536"/>
                <a:gd name="T20" fmla="*/ 0 60000 65536"/>
                <a:gd name="T21" fmla="*/ 0 60000 65536"/>
                <a:gd name="T22" fmla="*/ 0 60000 65536"/>
                <a:gd name="T23" fmla="*/ 0 60000 65536"/>
                <a:gd name="T24" fmla="*/ 0 w 14"/>
                <a:gd name="T25" fmla="*/ 0 h 26"/>
                <a:gd name="T26" fmla="*/ 14 w 14"/>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 h="26">
                  <a:moveTo>
                    <a:pt x="12" y="0"/>
                  </a:moveTo>
                  <a:lnTo>
                    <a:pt x="13" y="3"/>
                  </a:lnTo>
                  <a:lnTo>
                    <a:pt x="14" y="6"/>
                  </a:lnTo>
                  <a:lnTo>
                    <a:pt x="6" y="25"/>
                  </a:lnTo>
                  <a:lnTo>
                    <a:pt x="4" y="26"/>
                  </a:lnTo>
                  <a:lnTo>
                    <a:pt x="0" y="26"/>
                  </a:lnTo>
                  <a:lnTo>
                    <a:pt x="12" y="0"/>
                  </a:lnTo>
                  <a:close/>
                </a:path>
              </a:pathLst>
            </a:custGeom>
            <a:solidFill>
              <a:srgbClr val="B3B3B3"/>
            </a:solidFill>
            <a:ln w="9525">
              <a:noFill/>
              <a:round/>
              <a:headEnd/>
              <a:tailEnd/>
            </a:ln>
          </p:spPr>
          <p:txBody>
            <a:bodyPr/>
            <a:lstStyle/>
            <a:p>
              <a:endParaRPr lang="zh-CN" altLang="en-US"/>
            </a:p>
          </p:txBody>
        </p:sp>
        <p:sp>
          <p:nvSpPr>
            <p:cNvPr id="34157" name="Freeform 458"/>
            <p:cNvSpPr>
              <a:spLocks/>
            </p:cNvSpPr>
            <p:nvPr/>
          </p:nvSpPr>
          <p:spPr bwMode="auto">
            <a:xfrm rot="7279113" flipV="1">
              <a:off x="2929" y="4419"/>
              <a:ext cx="33" cy="60"/>
            </a:xfrm>
            <a:custGeom>
              <a:avLst/>
              <a:gdLst>
                <a:gd name="T0" fmla="*/ 7062 w 13"/>
                <a:gd name="T1" fmla="*/ 0 h 26"/>
                <a:gd name="T2" fmla="*/ 7359 w 13"/>
                <a:gd name="T3" fmla="*/ 65317 h 26"/>
                <a:gd name="T4" fmla="*/ 8331 w 13"/>
                <a:gd name="T5" fmla="*/ 139521 h 26"/>
                <a:gd name="T6" fmla="*/ 3074 w 13"/>
                <a:gd name="T7" fmla="*/ 568703 h 26"/>
                <a:gd name="T8" fmla="*/ 2031 w 13"/>
                <a:gd name="T9" fmla="*/ 590965 h 26"/>
                <a:gd name="T10" fmla="*/ 0 w 13"/>
                <a:gd name="T11" fmla="*/ 590965 h 26"/>
                <a:gd name="T12" fmla="*/ 7062 w 13"/>
                <a:gd name="T13" fmla="*/ 0 h 26"/>
                <a:gd name="T14" fmla="*/ 0 60000 65536"/>
                <a:gd name="T15" fmla="*/ 0 60000 65536"/>
                <a:gd name="T16" fmla="*/ 0 60000 65536"/>
                <a:gd name="T17" fmla="*/ 0 60000 65536"/>
                <a:gd name="T18" fmla="*/ 0 60000 65536"/>
                <a:gd name="T19" fmla="*/ 0 60000 65536"/>
                <a:gd name="T20" fmla="*/ 0 60000 65536"/>
                <a:gd name="T21" fmla="*/ 0 w 13"/>
                <a:gd name="T22" fmla="*/ 0 h 26"/>
                <a:gd name="T23" fmla="*/ 13 w 13"/>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 h="26">
                  <a:moveTo>
                    <a:pt x="11" y="0"/>
                  </a:moveTo>
                  <a:lnTo>
                    <a:pt x="12" y="3"/>
                  </a:lnTo>
                  <a:lnTo>
                    <a:pt x="13" y="6"/>
                  </a:lnTo>
                  <a:lnTo>
                    <a:pt x="5" y="25"/>
                  </a:lnTo>
                  <a:lnTo>
                    <a:pt x="3" y="26"/>
                  </a:lnTo>
                  <a:lnTo>
                    <a:pt x="0" y="26"/>
                  </a:lnTo>
                  <a:lnTo>
                    <a:pt x="11"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58" name="Freeform 459"/>
            <p:cNvSpPr>
              <a:spLocks/>
            </p:cNvSpPr>
            <p:nvPr/>
          </p:nvSpPr>
          <p:spPr bwMode="auto">
            <a:xfrm rot="7279113" flipV="1">
              <a:off x="2887" y="4072"/>
              <a:ext cx="241" cy="588"/>
            </a:xfrm>
            <a:custGeom>
              <a:avLst/>
              <a:gdLst>
                <a:gd name="T0" fmla="*/ 6486 w 93"/>
                <a:gd name="T1" fmla="*/ 0 h 254"/>
                <a:gd name="T2" fmla="*/ 2236 w 93"/>
                <a:gd name="T3" fmla="*/ 492726 h 254"/>
                <a:gd name="T4" fmla="*/ 0 w 93"/>
                <a:gd name="T5" fmla="*/ 959477 h 254"/>
                <a:gd name="T6" fmla="*/ 0 w 93"/>
                <a:gd name="T7" fmla="*/ 2896644 h 254"/>
                <a:gd name="T8" fmla="*/ 6486 w 93"/>
                <a:gd name="T9" fmla="*/ 3362039 h 254"/>
                <a:gd name="T10" fmla="*/ 9925 w 93"/>
                <a:gd name="T11" fmla="*/ 3832441 h 254"/>
                <a:gd name="T12" fmla="*/ 13289 w 93"/>
                <a:gd name="T13" fmla="*/ 4326405 h 254"/>
                <a:gd name="T14" fmla="*/ 15183 w 93"/>
                <a:gd name="T15" fmla="*/ 4837754 h 254"/>
                <a:gd name="T16" fmla="*/ 13289 w 93"/>
                <a:gd name="T17" fmla="*/ 5326299 h 254"/>
                <a:gd name="T18" fmla="*/ 12275 w 93"/>
                <a:gd name="T19" fmla="*/ 5813807 h 254"/>
                <a:gd name="T20" fmla="*/ 12275 w 93"/>
                <a:gd name="T21" fmla="*/ 6556580 h 254"/>
                <a:gd name="T22" fmla="*/ 13289 w 93"/>
                <a:gd name="T23" fmla="*/ 6663532 h 254"/>
                <a:gd name="T24" fmla="*/ 15183 w 93"/>
                <a:gd name="T25" fmla="*/ 6773932 h 254"/>
                <a:gd name="T26" fmla="*/ 17837 w 93"/>
                <a:gd name="T27" fmla="*/ 6773932 h 254"/>
                <a:gd name="T28" fmla="*/ 49312 w 93"/>
                <a:gd name="T29" fmla="*/ 6773932 h 254"/>
                <a:gd name="T30" fmla="*/ 51566 w 93"/>
                <a:gd name="T31" fmla="*/ 6773932 h 254"/>
                <a:gd name="T32" fmla="*/ 53359 w 93"/>
                <a:gd name="T33" fmla="*/ 6663532 h 254"/>
                <a:gd name="T34" fmla="*/ 54313 w 93"/>
                <a:gd name="T35" fmla="*/ 6556580 h 254"/>
                <a:gd name="T36" fmla="*/ 54313 w 93"/>
                <a:gd name="T37" fmla="*/ 5813807 h 254"/>
                <a:gd name="T38" fmla="*/ 51647 w 93"/>
                <a:gd name="T39" fmla="*/ 5326299 h 254"/>
                <a:gd name="T40" fmla="*/ 51647 w 93"/>
                <a:gd name="T41" fmla="*/ 4837754 h 254"/>
                <a:gd name="T42" fmla="*/ 53359 w 93"/>
                <a:gd name="T43" fmla="*/ 4326405 h 254"/>
                <a:gd name="T44" fmla="*/ 56853 w 93"/>
                <a:gd name="T45" fmla="*/ 3832441 h 254"/>
                <a:gd name="T46" fmla="*/ 60989 w 93"/>
                <a:gd name="T47" fmla="*/ 3362039 h 254"/>
                <a:gd name="T48" fmla="*/ 67153 w 93"/>
                <a:gd name="T49" fmla="*/ 2896644 h 254"/>
                <a:gd name="T50" fmla="*/ 67153 w 93"/>
                <a:gd name="T51" fmla="*/ 959477 h 254"/>
                <a:gd name="T52" fmla="*/ 63761 w 93"/>
                <a:gd name="T53" fmla="*/ 492726 h 254"/>
                <a:gd name="T54" fmla="*/ 60989 w 93"/>
                <a:gd name="T55" fmla="*/ 0 h 254"/>
                <a:gd name="T56" fmla="*/ 6486 w 93"/>
                <a:gd name="T57" fmla="*/ 0 h 254"/>
                <a:gd name="T58" fmla="*/ 6486 w 93"/>
                <a:gd name="T59" fmla="*/ 0 h 25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3"/>
                <a:gd name="T91" fmla="*/ 0 h 254"/>
                <a:gd name="T92" fmla="*/ 93 w 93"/>
                <a:gd name="T93" fmla="*/ 254 h 25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3" h="254">
                  <a:moveTo>
                    <a:pt x="9" y="0"/>
                  </a:moveTo>
                  <a:lnTo>
                    <a:pt x="3"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close/>
                </a:path>
              </a:pathLst>
            </a:custGeom>
            <a:solidFill>
              <a:srgbClr val="CDCDCD"/>
            </a:solidFill>
            <a:ln w="9525">
              <a:noFill/>
              <a:round/>
              <a:headEnd/>
              <a:tailEnd/>
            </a:ln>
          </p:spPr>
          <p:txBody>
            <a:bodyPr/>
            <a:lstStyle/>
            <a:p>
              <a:endParaRPr lang="zh-CN" altLang="en-US"/>
            </a:p>
          </p:txBody>
        </p:sp>
        <p:sp>
          <p:nvSpPr>
            <p:cNvPr id="34159" name="Freeform 460"/>
            <p:cNvSpPr>
              <a:spLocks/>
            </p:cNvSpPr>
            <p:nvPr/>
          </p:nvSpPr>
          <p:spPr bwMode="auto">
            <a:xfrm rot="7279113" flipV="1">
              <a:off x="2887" y="4072"/>
              <a:ext cx="241" cy="588"/>
            </a:xfrm>
            <a:custGeom>
              <a:avLst/>
              <a:gdLst>
                <a:gd name="T0" fmla="*/ 6486 w 93"/>
                <a:gd name="T1" fmla="*/ 0 h 254"/>
                <a:gd name="T2" fmla="*/ 2773 w 93"/>
                <a:gd name="T3" fmla="*/ 492726 h 254"/>
                <a:gd name="T4" fmla="*/ 0 w 93"/>
                <a:gd name="T5" fmla="*/ 959477 h 254"/>
                <a:gd name="T6" fmla="*/ 0 w 93"/>
                <a:gd name="T7" fmla="*/ 2896644 h 254"/>
                <a:gd name="T8" fmla="*/ 6486 w 93"/>
                <a:gd name="T9" fmla="*/ 3362039 h 254"/>
                <a:gd name="T10" fmla="*/ 9925 w 93"/>
                <a:gd name="T11" fmla="*/ 3832441 h 254"/>
                <a:gd name="T12" fmla="*/ 13289 w 93"/>
                <a:gd name="T13" fmla="*/ 4326405 h 254"/>
                <a:gd name="T14" fmla="*/ 15183 w 93"/>
                <a:gd name="T15" fmla="*/ 4837754 h 254"/>
                <a:gd name="T16" fmla="*/ 13289 w 93"/>
                <a:gd name="T17" fmla="*/ 5326299 h 254"/>
                <a:gd name="T18" fmla="*/ 12275 w 93"/>
                <a:gd name="T19" fmla="*/ 5813807 h 254"/>
                <a:gd name="T20" fmla="*/ 12275 w 93"/>
                <a:gd name="T21" fmla="*/ 6556580 h 254"/>
                <a:gd name="T22" fmla="*/ 13289 w 93"/>
                <a:gd name="T23" fmla="*/ 6663532 h 254"/>
                <a:gd name="T24" fmla="*/ 15183 w 93"/>
                <a:gd name="T25" fmla="*/ 6773932 h 254"/>
                <a:gd name="T26" fmla="*/ 17837 w 93"/>
                <a:gd name="T27" fmla="*/ 6773932 h 254"/>
                <a:gd name="T28" fmla="*/ 49312 w 93"/>
                <a:gd name="T29" fmla="*/ 6773932 h 254"/>
                <a:gd name="T30" fmla="*/ 51566 w 93"/>
                <a:gd name="T31" fmla="*/ 6773932 h 254"/>
                <a:gd name="T32" fmla="*/ 53359 w 93"/>
                <a:gd name="T33" fmla="*/ 6663532 h 254"/>
                <a:gd name="T34" fmla="*/ 54313 w 93"/>
                <a:gd name="T35" fmla="*/ 6556580 h 254"/>
                <a:gd name="T36" fmla="*/ 54313 w 93"/>
                <a:gd name="T37" fmla="*/ 5813807 h 254"/>
                <a:gd name="T38" fmla="*/ 51647 w 93"/>
                <a:gd name="T39" fmla="*/ 5326299 h 254"/>
                <a:gd name="T40" fmla="*/ 51647 w 93"/>
                <a:gd name="T41" fmla="*/ 4837754 h 254"/>
                <a:gd name="T42" fmla="*/ 53359 w 93"/>
                <a:gd name="T43" fmla="*/ 4326405 h 254"/>
                <a:gd name="T44" fmla="*/ 56853 w 93"/>
                <a:gd name="T45" fmla="*/ 3832441 h 254"/>
                <a:gd name="T46" fmla="*/ 60989 w 93"/>
                <a:gd name="T47" fmla="*/ 3362039 h 254"/>
                <a:gd name="T48" fmla="*/ 67153 w 93"/>
                <a:gd name="T49" fmla="*/ 2896644 h 254"/>
                <a:gd name="T50" fmla="*/ 67153 w 93"/>
                <a:gd name="T51" fmla="*/ 959477 h 254"/>
                <a:gd name="T52" fmla="*/ 63761 w 93"/>
                <a:gd name="T53" fmla="*/ 492726 h 254"/>
                <a:gd name="T54" fmla="*/ 60989 w 93"/>
                <a:gd name="T55" fmla="*/ 0 h 254"/>
                <a:gd name="T56" fmla="*/ 6486 w 93"/>
                <a:gd name="T57" fmla="*/ 0 h 2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254"/>
                <a:gd name="T89" fmla="*/ 93 w 93"/>
                <a:gd name="T90" fmla="*/ 254 h 2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254">
                  <a:moveTo>
                    <a:pt x="9" y="0"/>
                  </a:moveTo>
                  <a:lnTo>
                    <a:pt x="4" y="18"/>
                  </a:lnTo>
                  <a:lnTo>
                    <a:pt x="0" y="36"/>
                  </a:lnTo>
                  <a:lnTo>
                    <a:pt x="0" y="109"/>
                  </a:lnTo>
                  <a:lnTo>
                    <a:pt x="9" y="126"/>
                  </a:lnTo>
                  <a:lnTo>
                    <a:pt x="14" y="144"/>
                  </a:lnTo>
                  <a:lnTo>
                    <a:pt x="19" y="162"/>
                  </a:lnTo>
                  <a:lnTo>
                    <a:pt x="21" y="181"/>
                  </a:lnTo>
                  <a:lnTo>
                    <a:pt x="19" y="200"/>
                  </a:lnTo>
                  <a:lnTo>
                    <a:pt x="17" y="218"/>
                  </a:lnTo>
                  <a:lnTo>
                    <a:pt x="17" y="246"/>
                  </a:lnTo>
                  <a:lnTo>
                    <a:pt x="19" y="250"/>
                  </a:lnTo>
                  <a:lnTo>
                    <a:pt x="21" y="254"/>
                  </a:lnTo>
                  <a:lnTo>
                    <a:pt x="25" y="254"/>
                  </a:lnTo>
                  <a:lnTo>
                    <a:pt x="68" y="254"/>
                  </a:lnTo>
                  <a:lnTo>
                    <a:pt x="72" y="254"/>
                  </a:lnTo>
                  <a:lnTo>
                    <a:pt x="74" y="250"/>
                  </a:lnTo>
                  <a:lnTo>
                    <a:pt x="76" y="246"/>
                  </a:lnTo>
                  <a:lnTo>
                    <a:pt x="76" y="218"/>
                  </a:lnTo>
                  <a:lnTo>
                    <a:pt x="73" y="200"/>
                  </a:lnTo>
                  <a:lnTo>
                    <a:pt x="73" y="181"/>
                  </a:lnTo>
                  <a:lnTo>
                    <a:pt x="74" y="162"/>
                  </a:lnTo>
                  <a:lnTo>
                    <a:pt x="79" y="144"/>
                  </a:lnTo>
                  <a:lnTo>
                    <a:pt x="85" y="126"/>
                  </a:lnTo>
                  <a:lnTo>
                    <a:pt x="93" y="109"/>
                  </a:lnTo>
                  <a:lnTo>
                    <a:pt x="93" y="36"/>
                  </a:lnTo>
                  <a:lnTo>
                    <a:pt x="89" y="18"/>
                  </a:lnTo>
                  <a:lnTo>
                    <a:pt x="85" y="0"/>
                  </a:lnTo>
                  <a:lnTo>
                    <a:pt x="9" y="0"/>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60" name="Line 461"/>
            <p:cNvSpPr>
              <a:spLocks noChangeShapeType="1"/>
            </p:cNvSpPr>
            <p:nvPr/>
          </p:nvSpPr>
          <p:spPr bwMode="auto">
            <a:xfrm rot="7279113" flipH="1" flipV="1">
              <a:off x="2837" y="4113"/>
              <a:ext cx="2" cy="64"/>
            </a:xfrm>
            <a:prstGeom prst="line">
              <a:avLst/>
            </a:prstGeom>
            <a:noFill/>
            <a:ln w="11113" cap="rnd">
              <a:solidFill>
                <a:srgbClr val="000000"/>
              </a:solidFill>
              <a:round/>
              <a:headEnd/>
              <a:tailEnd/>
            </a:ln>
          </p:spPr>
          <p:txBody>
            <a:bodyPr/>
            <a:lstStyle/>
            <a:p>
              <a:endParaRPr lang="zh-CN" altLang="en-US"/>
            </a:p>
          </p:txBody>
        </p:sp>
        <p:sp>
          <p:nvSpPr>
            <p:cNvPr id="34161" name="Line 462"/>
            <p:cNvSpPr>
              <a:spLocks noChangeShapeType="1"/>
            </p:cNvSpPr>
            <p:nvPr/>
          </p:nvSpPr>
          <p:spPr bwMode="auto">
            <a:xfrm rot="7279113" flipV="1">
              <a:off x="2730" y="4288"/>
              <a:ext cx="4" cy="64"/>
            </a:xfrm>
            <a:prstGeom prst="line">
              <a:avLst/>
            </a:prstGeom>
            <a:noFill/>
            <a:ln w="11113" cap="rnd">
              <a:solidFill>
                <a:srgbClr val="000000"/>
              </a:solidFill>
              <a:round/>
              <a:headEnd/>
              <a:tailEnd/>
            </a:ln>
          </p:spPr>
          <p:txBody>
            <a:bodyPr/>
            <a:lstStyle/>
            <a:p>
              <a:endParaRPr lang="zh-CN" altLang="en-US"/>
            </a:p>
          </p:txBody>
        </p:sp>
        <p:sp>
          <p:nvSpPr>
            <p:cNvPr id="34162" name="Freeform 463"/>
            <p:cNvSpPr>
              <a:spLocks/>
            </p:cNvSpPr>
            <p:nvPr/>
          </p:nvSpPr>
          <p:spPr bwMode="auto">
            <a:xfrm rot="7279113" flipV="1">
              <a:off x="2648" y="4199"/>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w 78"/>
                <a:gd name="T19" fmla="*/ 335628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8"/>
                <a:gd name="T31" fmla="*/ 0 h 8"/>
                <a:gd name="T32" fmla="*/ 78 w 7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8" h="8">
                  <a:moveTo>
                    <a:pt x="0" y="8"/>
                  </a:moveTo>
                  <a:lnTo>
                    <a:pt x="78" y="8"/>
                  </a:lnTo>
                  <a:lnTo>
                    <a:pt x="76" y="4"/>
                  </a:lnTo>
                  <a:lnTo>
                    <a:pt x="73" y="1"/>
                  </a:lnTo>
                  <a:lnTo>
                    <a:pt x="69" y="0"/>
                  </a:lnTo>
                  <a:lnTo>
                    <a:pt x="8" y="0"/>
                  </a:lnTo>
                  <a:lnTo>
                    <a:pt x="5" y="1"/>
                  </a:lnTo>
                  <a:lnTo>
                    <a:pt x="1" y="4"/>
                  </a:lnTo>
                  <a:lnTo>
                    <a:pt x="0" y="8"/>
                  </a:lnTo>
                  <a:close/>
                </a:path>
              </a:pathLst>
            </a:custGeom>
            <a:solidFill>
              <a:srgbClr val="000000"/>
            </a:solidFill>
            <a:ln w="9525">
              <a:noFill/>
              <a:round/>
              <a:headEnd/>
              <a:tailEnd/>
            </a:ln>
          </p:spPr>
          <p:txBody>
            <a:bodyPr/>
            <a:lstStyle/>
            <a:p>
              <a:endParaRPr lang="zh-CN" altLang="en-US"/>
            </a:p>
          </p:txBody>
        </p:sp>
        <p:sp>
          <p:nvSpPr>
            <p:cNvPr id="34163" name="Freeform 464"/>
            <p:cNvSpPr>
              <a:spLocks/>
            </p:cNvSpPr>
            <p:nvPr/>
          </p:nvSpPr>
          <p:spPr bwMode="auto">
            <a:xfrm rot="7279113" flipV="1">
              <a:off x="2648" y="4199"/>
              <a:ext cx="201" cy="19"/>
            </a:xfrm>
            <a:custGeom>
              <a:avLst/>
              <a:gdLst>
                <a:gd name="T0" fmla="*/ 0 w 78"/>
                <a:gd name="T1" fmla="*/ 335628 h 8"/>
                <a:gd name="T2" fmla="*/ 49637 w 78"/>
                <a:gd name="T3" fmla="*/ 335628 h 8"/>
                <a:gd name="T4" fmla="*/ 49134 w 78"/>
                <a:gd name="T5" fmla="*/ 157897 h 8"/>
                <a:gd name="T6" fmla="*/ 47214 w 78"/>
                <a:gd name="T7" fmla="*/ 48583 h 8"/>
                <a:gd name="T8" fmla="*/ 44426 w 78"/>
                <a:gd name="T9" fmla="*/ 0 h 8"/>
                <a:gd name="T10" fmla="*/ 5007 w 78"/>
                <a:gd name="T11" fmla="*/ 0 h 8"/>
                <a:gd name="T12" fmla="*/ 3167 w 78"/>
                <a:gd name="T13" fmla="*/ 48583 h 8"/>
                <a:gd name="T14" fmla="*/ 8 w 78"/>
                <a:gd name="T15" fmla="*/ 157897 h 8"/>
                <a:gd name="T16" fmla="*/ 0 w 78"/>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8"/>
                <a:gd name="T29" fmla="*/ 78 w 7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8">
                  <a:moveTo>
                    <a:pt x="0" y="8"/>
                  </a:moveTo>
                  <a:lnTo>
                    <a:pt x="78" y="8"/>
                  </a:lnTo>
                  <a:lnTo>
                    <a:pt x="76" y="4"/>
                  </a:lnTo>
                  <a:lnTo>
                    <a:pt x="73" y="1"/>
                  </a:lnTo>
                  <a:lnTo>
                    <a:pt x="69" y="0"/>
                  </a:lnTo>
                  <a:lnTo>
                    <a:pt x="8" y="0"/>
                  </a:lnTo>
                  <a:lnTo>
                    <a:pt x="5" y="1"/>
                  </a:lnTo>
                  <a:lnTo>
                    <a:pt x="1" y="4"/>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64" name="Freeform 465"/>
            <p:cNvSpPr>
              <a:spLocks/>
            </p:cNvSpPr>
            <p:nvPr/>
          </p:nvSpPr>
          <p:spPr bwMode="auto">
            <a:xfrm rot="7279113" flipV="1">
              <a:off x="3082" y="4332"/>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w 45"/>
                <a:gd name="T35" fmla="*/ 118221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5"/>
                <a:gd name="T55" fmla="*/ 0 h 100"/>
                <a:gd name="T56" fmla="*/ 45 w 45"/>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close/>
                </a:path>
              </a:pathLst>
            </a:custGeom>
            <a:solidFill>
              <a:srgbClr val="4D4D4D"/>
            </a:solidFill>
            <a:ln w="9525">
              <a:noFill/>
              <a:round/>
              <a:headEnd/>
              <a:tailEnd/>
            </a:ln>
          </p:spPr>
          <p:txBody>
            <a:bodyPr/>
            <a:lstStyle/>
            <a:p>
              <a:endParaRPr lang="zh-CN" altLang="en-US"/>
            </a:p>
          </p:txBody>
        </p:sp>
        <p:sp>
          <p:nvSpPr>
            <p:cNvPr id="34165" name="Freeform 466"/>
            <p:cNvSpPr>
              <a:spLocks/>
            </p:cNvSpPr>
            <p:nvPr/>
          </p:nvSpPr>
          <p:spPr bwMode="auto">
            <a:xfrm rot="7279113" flipV="1">
              <a:off x="3082" y="4332"/>
              <a:ext cx="115" cy="231"/>
            </a:xfrm>
            <a:custGeom>
              <a:avLst/>
              <a:gdLst>
                <a:gd name="T0" fmla="*/ 0 w 45"/>
                <a:gd name="T1" fmla="*/ 118221 h 100"/>
                <a:gd name="T2" fmla="*/ 0 w 45"/>
                <a:gd name="T3" fmla="*/ 47699 h 100"/>
                <a:gd name="T4" fmla="*/ 13 w 45"/>
                <a:gd name="T5" fmla="*/ 0 h 100"/>
                <a:gd name="T6" fmla="*/ 2103 w 45"/>
                <a:gd name="T7" fmla="*/ 0 h 100"/>
                <a:gd name="T8" fmla="*/ 21579 w 45"/>
                <a:gd name="T9" fmla="*/ 0 h 100"/>
                <a:gd name="T10" fmla="*/ 22512 w 45"/>
                <a:gd name="T11" fmla="*/ 0 h 100"/>
                <a:gd name="T12" fmla="*/ 23974 w 45"/>
                <a:gd name="T13" fmla="*/ 47699 h 100"/>
                <a:gd name="T14" fmla="*/ 24020 w 45"/>
                <a:gd name="T15" fmla="*/ 118221 h 100"/>
                <a:gd name="T16" fmla="*/ 24020 w 45"/>
                <a:gd name="T17" fmla="*/ 2438162 h 100"/>
                <a:gd name="T18" fmla="*/ 23974 w 45"/>
                <a:gd name="T19" fmla="*/ 2516286 h 100"/>
                <a:gd name="T20" fmla="*/ 22512 w 45"/>
                <a:gd name="T21" fmla="*/ 2548563 h 100"/>
                <a:gd name="T22" fmla="*/ 21579 w 45"/>
                <a:gd name="T23" fmla="*/ 2557891 h 100"/>
                <a:gd name="T24" fmla="*/ 2103 w 45"/>
                <a:gd name="T25" fmla="*/ 2557891 h 100"/>
                <a:gd name="T26" fmla="*/ 13 w 45"/>
                <a:gd name="T27" fmla="*/ 2548563 h 100"/>
                <a:gd name="T28" fmla="*/ 0 w 45"/>
                <a:gd name="T29" fmla="*/ 2516286 h 100"/>
                <a:gd name="T30" fmla="*/ 0 w 45"/>
                <a:gd name="T31" fmla="*/ 2438162 h 100"/>
                <a:gd name="T32" fmla="*/ 0 w 45"/>
                <a:gd name="T33" fmla="*/ 118221 h 1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00"/>
                <a:gd name="T53" fmla="*/ 45 w 45"/>
                <a:gd name="T54" fmla="*/ 100 h 1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00">
                  <a:moveTo>
                    <a:pt x="0" y="5"/>
                  </a:moveTo>
                  <a:lnTo>
                    <a:pt x="0" y="2"/>
                  </a:lnTo>
                  <a:lnTo>
                    <a:pt x="2" y="0"/>
                  </a:lnTo>
                  <a:lnTo>
                    <a:pt x="4" y="0"/>
                  </a:lnTo>
                  <a:lnTo>
                    <a:pt x="40" y="0"/>
                  </a:lnTo>
                  <a:lnTo>
                    <a:pt x="42" y="0"/>
                  </a:lnTo>
                  <a:lnTo>
                    <a:pt x="44" y="2"/>
                  </a:lnTo>
                  <a:lnTo>
                    <a:pt x="45" y="5"/>
                  </a:lnTo>
                  <a:lnTo>
                    <a:pt x="45" y="95"/>
                  </a:lnTo>
                  <a:lnTo>
                    <a:pt x="44" y="98"/>
                  </a:lnTo>
                  <a:lnTo>
                    <a:pt x="42" y="99"/>
                  </a:lnTo>
                  <a:lnTo>
                    <a:pt x="40" y="100"/>
                  </a:lnTo>
                  <a:lnTo>
                    <a:pt x="4" y="100"/>
                  </a:lnTo>
                  <a:lnTo>
                    <a:pt x="2" y="99"/>
                  </a:lnTo>
                  <a:lnTo>
                    <a:pt x="0" y="98"/>
                  </a:lnTo>
                  <a:lnTo>
                    <a:pt x="0" y="95"/>
                  </a:lnTo>
                  <a:lnTo>
                    <a:pt x="0" y="5"/>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66" name="Freeform 467"/>
            <p:cNvSpPr>
              <a:spLocks/>
            </p:cNvSpPr>
            <p:nvPr/>
          </p:nvSpPr>
          <p:spPr bwMode="auto">
            <a:xfrm rot="7279113" flipV="1">
              <a:off x="3191" y="443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w 10"/>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67" name="Freeform 468"/>
            <p:cNvSpPr>
              <a:spLocks/>
            </p:cNvSpPr>
            <p:nvPr/>
          </p:nvSpPr>
          <p:spPr bwMode="auto">
            <a:xfrm rot="7279113" flipV="1">
              <a:off x="3191" y="4434"/>
              <a:ext cx="27" cy="17"/>
            </a:xfrm>
            <a:custGeom>
              <a:avLst/>
              <a:gdLst>
                <a:gd name="T0" fmla="*/ 0 w 10"/>
                <a:gd name="T1" fmla="*/ 11411 h 8"/>
                <a:gd name="T2" fmla="*/ 8 w 10"/>
                <a:gd name="T3" fmla="*/ 4 h 8"/>
                <a:gd name="T4" fmla="*/ 7771 w 10"/>
                <a:gd name="T5" fmla="*/ 0 h 8"/>
                <a:gd name="T6" fmla="*/ 18306 w 10"/>
                <a:gd name="T7" fmla="*/ 0 h 8"/>
                <a:gd name="T8" fmla="*/ 23801 w 10"/>
                <a:gd name="T9" fmla="*/ 4 h 8"/>
                <a:gd name="T10" fmla="*/ 23801 w 10"/>
                <a:gd name="T11" fmla="*/ 11411 h 8"/>
                <a:gd name="T12" fmla="*/ 23801 w 10"/>
                <a:gd name="T13" fmla="*/ 26286 h 8"/>
                <a:gd name="T14" fmla="*/ 23801 w 10"/>
                <a:gd name="T15" fmla="*/ 29663 h 8"/>
                <a:gd name="T16" fmla="*/ 18306 w 10"/>
                <a:gd name="T17" fmla="*/ 40789 h 8"/>
                <a:gd name="T18" fmla="*/ 7771 w 10"/>
                <a:gd name="T19" fmla="*/ 40789 h 8"/>
                <a:gd name="T20" fmla="*/ 8 w 10"/>
                <a:gd name="T21" fmla="*/ 29663 h 8"/>
                <a:gd name="T22" fmla="*/ 0 w 10"/>
                <a:gd name="T23" fmla="*/ 26286 h 8"/>
                <a:gd name="T24" fmla="*/ 0 w 10"/>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1"/>
                  </a:lnTo>
                  <a:lnTo>
                    <a:pt x="3" y="0"/>
                  </a:lnTo>
                  <a:lnTo>
                    <a:pt x="8" y="0"/>
                  </a:lnTo>
                  <a:lnTo>
                    <a:pt x="10" y="1"/>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68" name="Freeform 469"/>
            <p:cNvSpPr>
              <a:spLocks/>
            </p:cNvSpPr>
            <p:nvPr/>
          </p:nvSpPr>
          <p:spPr bwMode="auto">
            <a:xfrm rot="7279113" flipV="1">
              <a:off x="3174" y="4467"/>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69" name="Freeform 470"/>
            <p:cNvSpPr>
              <a:spLocks/>
            </p:cNvSpPr>
            <p:nvPr/>
          </p:nvSpPr>
          <p:spPr bwMode="auto">
            <a:xfrm rot="7279113" flipV="1">
              <a:off x="3174" y="4467"/>
              <a:ext cx="23" cy="17"/>
            </a:xfrm>
            <a:custGeom>
              <a:avLst/>
              <a:gdLst>
                <a:gd name="T0" fmla="*/ 0 w 9"/>
                <a:gd name="T1" fmla="*/ 11411 h 8"/>
                <a:gd name="T2" fmla="*/ 8 w 9"/>
                <a:gd name="T3" fmla="*/ 4 h 8"/>
                <a:gd name="T4" fmla="*/ 13 w 9"/>
                <a:gd name="T5" fmla="*/ 0 h 8"/>
                <a:gd name="T6" fmla="*/ 3148 w 9"/>
                <a:gd name="T7" fmla="*/ 0 h 8"/>
                <a:gd name="T8" fmla="*/ 4710 w 9"/>
                <a:gd name="T9" fmla="*/ 4 h 8"/>
                <a:gd name="T10" fmla="*/ 4710 w 9"/>
                <a:gd name="T11" fmla="*/ 11411 h 8"/>
                <a:gd name="T12" fmla="*/ 4710 w 9"/>
                <a:gd name="T13" fmla="*/ 26286 h 8"/>
                <a:gd name="T14" fmla="*/ 4710 w 9"/>
                <a:gd name="T15" fmla="*/ 29663 h 8"/>
                <a:gd name="T16" fmla="*/ 3148 w 9"/>
                <a:gd name="T17" fmla="*/ 40789 h 8"/>
                <a:gd name="T18" fmla="*/ 13 w 9"/>
                <a:gd name="T19" fmla="*/ 40789 h 8"/>
                <a:gd name="T20" fmla="*/ 8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1"/>
                  </a:lnTo>
                  <a:lnTo>
                    <a:pt x="2" y="0"/>
                  </a:lnTo>
                  <a:lnTo>
                    <a:pt x="6" y="0"/>
                  </a:lnTo>
                  <a:lnTo>
                    <a:pt x="9" y="1"/>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70" name="Freeform 471"/>
            <p:cNvSpPr>
              <a:spLocks/>
            </p:cNvSpPr>
            <p:nvPr/>
          </p:nvSpPr>
          <p:spPr bwMode="auto">
            <a:xfrm rot="7279113" flipV="1">
              <a:off x="3156" y="4495"/>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w 9"/>
                <a:gd name="T27" fmla="*/ 11411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71" name="Freeform 472"/>
            <p:cNvSpPr>
              <a:spLocks/>
            </p:cNvSpPr>
            <p:nvPr/>
          </p:nvSpPr>
          <p:spPr bwMode="auto">
            <a:xfrm rot="7279113" flipV="1">
              <a:off x="3156" y="4495"/>
              <a:ext cx="23" cy="17"/>
            </a:xfrm>
            <a:custGeom>
              <a:avLst/>
              <a:gdLst>
                <a:gd name="T0" fmla="*/ 0 w 9"/>
                <a:gd name="T1" fmla="*/ 11411 h 8"/>
                <a:gd name="T2" fmla="*/ 0 w 9"/>
                <a:gd name="T3" fmla="*/ 4 h 8"/>
                <a:gd name="T4" fmla="*/ 13 w 9"/>
                <a:gd name="T5" fmla="*/ 0 h 8"/>
                <a:gd name="T6" fmla="*/ 3854 w 9"/>
                <a:gd name="T7" fmla="*/ 0 h 8"/>
                <a:gd name="T8" fmla="*/ 4710 w 9"/>
                <a:gd name="T9" fmla="*/ 4 h 8"/>
                <a:gd name="T10" fmla="*/ 4710 w 9"/>
                <a:gd name="T11" fmla="*/ 11411 h 8"/>
                <a:gd name="T12" fmla="*/ 4710 w 9"/>
                <a:gd name="T13" fmla="*/ 26286 h 8"/>
                <a:gd name="T14" fmla="*/ 4710 w 9"/>
                <a:gd name="T15" fmla="*/ 29663 h 8"/>
                <a:gd name="T16" fmla="*/ 3854 w 9"/>
                <a:gd name="T17" fmla="*/ 40789 h 8"/>
                <a:gd name="T18" fmla="*/ 13 w 9"/>
                <a:gd name="T19" fmla="*/ 40789 h 8"/>
                <a:gd name="T20" fmla="*/ 0 w 9"/>
                <a:gd name="T21" fmla="*/ 29663 h 8"/>
                <a:gd name="T22" fmla="*/ 0 w 9"/>
                <a:gd name="T23" fmla="*/ 26286 h 8"/>
                <a:gd name="T24" fmla="*/ 0 w 9"/>
                <a:gd name="T25" fmla="*/ 11411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1"/>
                  </a:lnTo>
                  <a:lnTo>
                    <a:pt x="2" y="0"/>
                  </a:lnTo>
                  <a:lnTo>
                    <a:pt x="7" y="0"/>
                  </a:lnTo>
                  <a:lnTo>
                    <a:pt x="9" y="1"/>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72" name="Freeform 473"/>
            <p:cNvSpPr>
              <a:spLocks/>
            </p:cNvSpPr>
            <p:nvPr/>
          </p:nvSpPr>
          <p:spPr bwMode="auto">
            <a:xfrm rot="7279113" flipV="1">
              <a:off x="3168" y="441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w 10"/>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8"/>
                <a:gd name="T44" fmla="*/ 10 w 10"/>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73" name="Freeform 474"/>
            <p:cNvSpPr>
              <a:spLocks/>
            </p:cNvSpPr>
            <p:nvPr/>
          </p:nvSpPr>
          <p:spPr bwMode="auto">
            <a:xfrm rot="7279113" flipV="1">
              <a:off x="3168" y="4419"/>
              <a:ext cx="27" cy="19"/>
            </a:xfrm>
            <a:custGeom>
              <a:avLst/>
              <a:gdLst>
                <a:gd name="T0" fmla="*/ 0 w 10"/>
                <a:gd name="T1" fmla="*/ 70174 h 8"/>
                <a:gd name="T2" fmla="*/ 8 w 10"/>
                <a:gd name="T3" fmla="*/ 0 h 8"/>
                <a:gd name="T4" fmla="*/ 7771 w 10"/>
                <a:gd name="T5" fmla="*/ 0 h 8"/>
                <a:gd name="T6" fmla="*/ 18306 w 10"/>
                <a:gd name="T7" fmla="*/ 0 h 8"/>
                <a:gd name="T8" fmla="*/ 23801 w 10"/>
                <a:gd name="T9" fmla="*/ 0 h 8"/>
                <a:gd name="T10" fmla="*/ 23801 w 10"/>
                <a:gd name="T11" fmla="*/ 70174 h 8"/>
                <a:gd name="T12" fmla="*/ 23801 w 10"/>
                <a:gd name="T13" fmla="*/ 181604 h 8"/>
                <a:gd name="T14" fmla="*/ 23801 w 10"/>
                <a:gd name="T15" fmla="*/ 233002 h 8"/>
                <a:gd name="T16" fmla="*/ 18306 w 10"/>
                <a:gd name="T17" fmla="*/ 335628 h 8"/>
                <a:gd name="T18" fmla="*/ 7771 w 10"/>
                <a:gd name="T19" fmla="*/ 335628 h 8"/>
                <a:gd name="T20" fmla="*/ 8 w 10"/>
                <a:gd name="T21" fmla="*/ 233002 h 8"/>
                <a:gd name="T22" fmla="*/ 0 w 10"/>
                <a:gd name="T23" fmla="*/ 181604 h 8"/>
                <a:gd name="T24" fmla="*/ 0 w 10"/>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8"/>
                <a:gd name="T41" fmla="*/ 10 w 10"/>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8">
                  <a:moveTo>
                    <a:pt x="0" y="2"/>
                  </a:moveTo>
                  <a:lnTo>
                    <a:pt x="1" y="0"/>
                  </a:lnTo>
                  <a:lnTo>
                    <a:pt x="3" y="0"/>
                  </a:lnTo>
                  <a:lnTo>
                    <a:pt x="8" y="0"/>
                  </a:lnTo>
                  <a:lnTo>
                    <a:pt x="10" y="0"/>
                  </a:lnTo>
                  <a:lnTo>
                    <a:pt x="10" y="2"/>
                  </a:lnTo>
                  <a:lnTo>
                    <a:pt x="10" y="5"/>
                  </a:lnTo>
                  <a:lnTo>
                    <a:pt x="10" y="6"/>
                  </a:lnTo>
                  <a:lnTo>
                    <a:pt x="8" y="8"/>
                  </a:lnTo>
                  <a:lnTo>
                    <a:pt x="3"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74" name="Freeform 475"/>
            <p:cNvSpPr>
              <a:spLocks/>
            </p:cNvSpPr>
            <p:nvPr/>
          </p:nvSpPr>
          <p:spPr bwMode="auto">
            <a:xfrm rot="7279113" flipV="1">
              <a:off x="3150" y="4452"/>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75" name="Freeform 476"/>
            <p:cNvSpPr>
              <a:spLocks/>
            </p:cNvSpPr>
            <p:nvPr/>
          </p:nvSpPr>
          <p:spPr bwMode="auto">
            <a:xfrm rot="7279113" flipV="1">
              <a:off x="3150" y="4452"/>
              <a:ext cx="23" cy="19"/>
            </a:xfrm>
            <a:custGeom>
              <a:avLst/>
              <a:gdLst>
                <a:gd name="T0" fmla="*/ 0 w 9"/>
                <a:gd name="T1" fmla="*/ 70174 h 8"/>
                <a:gd name="T2" fmla="*/ 8 w 9"/>
                <a:gd name="T3" fmla="*/ 0 h 8"/>
                <a:gd name="T4" fmla="*/ 13 w 9"/>
                <a:gd name="T5" fmla="*/ 0 h 8"/>
                <a:gd name="T6" fmla="*/ 3148 w 9"/>
                <a:gd name="T7" fmla="*/ 0 h 8"/>
                <a:gd name="T8" fmla="*/ 4710 w 9"/>
                <a:gd name="T9" fmla="*/ 0 h 8"/>
                <a:gd name="T10" fmla="*/ 4710 w 9"/>
                <a:gd name="T11" fmla="*/ 70174 h 8"/>
                <a:gd name="T12" fmla="*/ 4710 w 9"/>
                <a:gd name="T13" fmla="*/ 181604 h 8"/>
                <a:gd name="T14" fmla="*/ 4710 w 9"/>
                <a:gd name="T15" fmla="*/ 233002 h 8"/>
                <a:gd name="T16" fmla="*/ 3148 w 9"/>
                <a:gd name="T17" fmla="*/ 335628 h 8"/>
                <a:gd name="T18" fmla="*/ 13 w 9"/>
                <a:gd name="T19" fmla="*/ 335628 h 8"/>
                <a:gd name="T20" fmla="*/ 8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1" y="0"/>
                  </a:lnTo>
                  <a:lnTo>
                    <a:pt x="2" y="0"/>
                  </a:lnTo>
                  <a:lnTo>
                    <a:pt x="6" y="0"/>
                  </a:lnTo>
                  <a:lnTo>
                    <a:pt x="9" y="0"/>
                  </a:lnTo>
                  <a:lnTo>
                    <a:pt x="9" y="2"/>
                  </a:lnTo>
                  <a:lnTo>
                    <a:pt x="9" y="5"/>
                  </a:lnTo>
                  <a:lnTo>
                    <a:pt x="9" y="6"/>
                  </a:lnTo>
                  <a:lnTo>
                    <a:pt x="6" y="8"/>
                  </a:lnTo>
                  <a:lnTo>
                    <a:pt x="2" y="8"/>
                  </a:lnTo>
                  <a:lnTo>
                    <a:pt x="1"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76" name="Freeform 477"/>
            <p:cNvSpPr>
              <a:spLocks/>
            </p:cNvSpPr>
            <p:nvPr/>
          </p:nvSpPr>
          <p:spPr bwMode="auto">
            <a:xfrm rot="7279113" flipV="1">
              <a:off x="3133" y="4480"/>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w 9"/>
                <a:gd name="T27" fmla="*/ 70174 h 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8"/>
                <a:gd name="T44" fmla="*/ 9 w 9"/>
                <a:gd name="T45" fmla="*/ 8 h 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close/>
                </a:path>
              </a:pathLst>
            </a:custGeom>
            <a:solidFill>
              <a:srgbClr val="FFFFFF"/>
            </a:solidFill>
            <a:ln w="9525">
              <a:noFill/>
              <a:round/>
              <a:headEnd/>
              <a:tailEnd/>
            </a:ln>
          </p:spPr>
          <p:txBody>
            <a:bodyPr/>
            <a:lstStyle/>
            <a:p>
              <a:endParaRPr lang="zh-CN" altLang="en-US"/>
            </a:p>
          </p:txBody>
        </p:sp>
        <p:sp>
          <p:nvSpPr>
            <p:cNvPr id="34177" name="Freeform 478"/>
            <p:cNvSpPr>
              <a:spLocks/>
            </p:cNvSpPr>
            <p:nvPr/>
          </p:nvSpPr>
          <p:spPr bwMode="auto">
            <a:xfrm rot="7279113" flipV="1">
              <a:off x="3133" y="4480"/>
              <a:ext cx="23" cy="19"/>
            </a:xfrm>
            <a:custGeom>
              <a:avLst/>
              <a:gdLst>
                <a:gd name="T0" fmla="*/ 0 w 9"/>
                <a:gd name="T1" fmla="*/ 70174 h 8"/>
                <a:gd name="T2" fmla="*/ 0 w 9"/>
                <a:gd name="T3" fmla="*/ 0 h 8"/>
                <a:gd name="T4" fmla="*/ 13 w 9"/>
                <a:gd name="T5" fmla="*/ 0 h 8"/>
                <a:gd name="T6" fmla="*/ 3854 w 9"/>
                <a:gd name="T7" fmla="*/ 0 h 8"/>
                <a:gd name="T8" fmla="*/ 4710 w 9"/>
                <a:gd name="T9" fmla="*/ 0 h 8"/>
                <a:gd name="T10" fmla="*/ 4710 w 9"/>
                <a:gd name="T11" fmla="*/ 70174 h 8"/>
                <a:gd name="T12" fmla="*/ 4710 w 9"/>
                <a:gd name="T13" fmla="*/ 181604 h 8"/>
                <a:gd name="T14" fmla="*/ 4710 w 9"/>
                <a:gd name="T15" fmla="*/ 233002 h 8"/>
                <a:gd name="T16" fmla="*/ 3854 w 9"/>
                <a:gd name="T17" fmla="*/ 335628 h 8"/>
                <a:gd name="T18" fmla="*/ 13 w 9"/>
                <a:gd name="T19" fmla="*/ 335628 h 8"/>
                <a:gd name="T20" fmla="*/ 0 w 9"/>
                <a:gd name="T21" fmla="*/ 233002 h 8"/>
                <a:gd name="T22" fmla="*/ 0 w 9"/>
                <a:gd name="T23" fmla="*/ 181604 h 8"/>
                <a:gd name="T24" fmla="*/ 0 w 9"/>
                <a:gd name="T25" fmla="*/ 70174 h 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8"/>
                <a:gd name="T41" fmla="*/ 9 w 9"/>
                <a:gd name="T42" fmla="*/ 8 h 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8">
                  <a:moveTo>
                    <a:pt x="0" y="2"/>
                  </a:moveTo>
                  <a:lnTo>
                    <a:pt x="0" y="0"/>
                  </a:lnTo>
                  <a:lnTo>
                    <a:pt x="2" y="0"/>
                  </a:lnTo>
                  <a:lnTo>
                    <a:pt x="7" y="0"/>
                  </a:lnTo>
                  <a:lnTo>
                    <a:pt x="9" y="0"/>
                  </a:lnTo>
                  <a:lnTo>
                    <a:pt x="9" y="2"/>
                  </a:lnTo>
                  <a:lnTo>
                    <a:pt x="9" y="5"/>
                  </a:lnTo>
                  <a:lnTo>
                    <a:pt x="9" y="6"/>
                  </a:lnTo>
                  <a:lnTo>
                    <a:pt x="7" y="8"/>
                  </a:lnTo>
                  <a:lnTo>
                    <a:pt x="2" y="8"/>
                  </a:lnTo>
                  <a:lnTo>
                    <a:pt x="0" y="6"/>
                  </a:lnTo>
                  <a:lnTo>
                    <a:pt x="0" y="5"/>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78" name="Freeform 479"/>
            <p:cNvSpPr>
              <a:spLocks/>
            </p:cNvSpPr>
            <p:nvPr/>
          </p:nvSpPr>
          <p:spPr bwMode="auto">
            <a:xfrm rot="7279113" flipV="1">
              <a:off x="3143" y="440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w 10"/>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179" name="Freeform 480"/>
            <p:cNvSpPr>
              <a:spLocks/>
            </p:cNvSpPr>
            <p:nvPr/>
          </p:nvSpPr>
          <p:spPr bwMode="auto">
            <a:xfrm rot="7279113" flipV="1">
              <a:off x="3143" y="4405"/>
              <a:ext cx="27" cy="17"/>
            </a:xfrm>
            <a:custGeom>
              <a:avLst/>
              <a:gdLst>
                <a:gd name="T0" fmla="*/ 0 w 10"/>
                <a:gd name="T1" fmla="*/ 254568 h 7"/>
                <a:gd name="T2" fmla="*/ 8 w 10"/>
                <a:gd name="T3" fmla="*/ 0 h 7"/>
                <a:gd name="T4" fmla="*/ 7771 w 10"/>
                <a:gd name="T5" fmla="*/ 0 h 7"/>
                <a:gd name="T6" fmla="*/ 18306 w 10"/>
                <a:gd name="T7" fmla="*/ 0 h 7"/>
                <a:gd name="T8" fmla="*/ 23801 w 10"/>
                <a:gd name="T9" fmla="*/ 0 h 7"/>
                <a:gd name="T10" fmla="*/ 23801 w 10"/>
                <a:gd name="T11" fmla="*/ 254568 h 7"/>
                <a:gd name="T12" fmla="*/ 23801 w 10"/>
                <a:gd name="T13" fmla="*/ 445242 h 7"/>
                <a:gd name="T14" fmla="*/ 23801 w 10"/>
                <a:gd name="T15" fmla="*/ 699664 h 7"/>
                <a:gd name="T16" fmla="*/ 18306 w 10"/>
                <a:gd name="T17" fmla="*/ 844742 h 7"/>
                <a:gd name="T18" fmla="*/ 7771 w 10"/>
                <a:gd name="T19" fmla="*/ 844742 h 7"/>
                <a:gd name="T20" fmla="*/ 8 w 10"/>
                <a:gd name="T21" fmla="*/ 699664 h 7"/>
                <a:gd name="T22" fmla="*/ 0 w 10"/>
                <a:gd name="T23" fmla="*/ 445242 h 7"/>
                <a:gd name="T24" fmla="*/ 0 w 10"/>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2"/>
                  </a:moveTo>
                  <a:lnTo>
                    <a:pt x="1" y="0"/>
                  </a:lnTo>
                  <a:lnTo>
                    <a:pt x="3" y="0"/>
                  </a:lnTo>
                  <a:lnTo>
                    <a:pt x="8" y="0"/>
                  </a:lnTo>
                  <a:lnTo>
                    <a:pt x="10" y="0"/>
                  </a:lnTo>
                  <a:lnTo>
                    <a:pt x="10" y="2"/>
                  </a:lnTo>
                  <a:lnTo>
                    <a:pt x="10" y="4"/>
                  </a:lnTo>
                  <a:lnTo>
                    <a:pt x="10" y="6"/>
                  </a:lnTo>
                  <a:lnTo>
                    <a:pt x="8" y="7"/>
                  </a:lnTo>
                  <a:lnTo>
                    <a:pt x="3"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80" name="Freeform 481"/>
            <p:cNvSpPr>
              <a:spLocks/>
            </p:cNvSpPr>
            <p:nvPr/>
          </p:nvSpPr>
          <p:spPr bwMode="auto">
            <a:xfrm rot="7279113" flipV="1">
              <a:off x="3125" y="443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181" name="Freeform 482"/>
            <p:cNvSpPr>
              <a:spLocks/>
            </p:cNvSpPr>
            <p:nvPr/>
          </p:nvSpPr>
          <p:spPr bwMode="auto">
            <a:xfrm rot="7279113" flipV="1">
              <a:off x="3125" y="4437"/>
              <a:ext cx="23" cy="17"/>
            </a:xfrm>
            <a:custGeom>
              <a:avLst/>
              <a:gdLst>
                <a:gd name="T0" fmla="*/ 0 w 9"/>
                <a:gd name="T1" fmla="*/ 254568 h 7"/>
                <a:gd name="T2" fmla="*/ 8 w 9"/>
                <a:gd name="T3" fmla="*/ 0 h 7"/>
                <a:gd name="T4" fmla="*/ 13 w 9"/>
                <a:gd name="T5" fmla="*/ 0 h 7"/>
                <a:gd name="T6" fmla="*/ 3148 w 9"/>
                <a:gd name="T7" fmla="*/ 0 h 7"/>
                <a:gd name="T8" fmla="*/ 4710 w 9"/>
                <a:gd name="T9" fmla="*/ 0 h 7"/>
                <a:gd name="T10" fmla="*/ 4710 w 9"/>
                <a:gd name="T11" fmla="*/ 254568 h 7"/>
                <a:gd name="T12" fmla="*/ 4710 w 9"/>
                <a:gd name="T13" fmla="*/ 445242 h 7"/>
                <a:gd name="T14" fmla="*/ 4710 w 9"/>
                <a:gd name="T15" fmla="*/ 699664 h 7"/>
                <a:gd name="T16" fmla="*/ 3148 w 9"/>
                <a:gd name="T17" fmla="*/ 844742 h 7"/>
                <a:gd name="T18" fmla="*/ 13 w 9"/>
                <a:gd name="T19" fmla="*/ 844742 h 7"/>
                <a:gd name="T20" fmla="*/ 8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1" y="0"/>
                  </a:lnTo>
                  <a:lnTo>
                    <a:pt x="2" y="0"/>
                  </a:lnTo>
                  <a:lnTo>
                    <a:pt x="6" y="0"/>
                  </a:lnTo>
                  <a:lnTo>
                    <a:pt x="9" y="0"/>
                  </a:lnTo>
                  <a:lnTo>
                    <a:pt x="9" y="2"/>
                  </a:lnTo>
                  <a:lnTo>
                    <a:pt x="9" y="4"/>
                  </a:lnTo>
                  <a:lnTo>
                    <a:pt x="9" y="6"/>
                  </a:lnTo>
                  <a:lnTo>
                    <a:pt x="6" y="7"/>
                  </a:lnTo>
                  <a:lnTo>
                    <a:pt x="2" y="7"/>
                  </a:lnTo>
                  <a:lnTo>
                    <a:pt x="1"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82" name="Freeform 483"/>
            <p:cNvSpPr>
              <a:spLocks/>
            </p:cNvSpPr>
            <p:nvPr/>
          </p:nvSpPr>
          <p:spPr bwMode="auto">
            <a:xfrm rot="7279113" flipV="1">
              <a:off x="3108" y="4466"/>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w 9"/>
                <a:gd name="T27" fmla="*/ 254568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close/>
                </a:path>
              </a:pathLst>
            </a:custGeom>
            <a:solidFill>
              <a:srgbClr val="FFFFFF"/>
            </a:solidFill>
            <a:ln w="9525">
              <a:noFill/>
              <a:round/>
              <a:headEnd/>
              <a:tailEnd/>
            </a:ln>
          </p:spPr>
          <p:txBody>
            <a:bodyPr/>
            <a:lstStyle/>
            <a:p>
              <a:endParaRPr lang="zh-CN" altLang="en-US"/>
            </a:p>
          </p:txBody>
        </p:sp>
        <p:sp>
          <p:nvSpPr>
            <p:cNvPr id="34183" name="Freeform 484"/>
            <p:cNvSpPr>
              <a:spLocks/>
            </p:cNvSpPr>
            <p:nvPr/>
          </p:nvSpPr>
          <p:spPr bwMode="auto">
            <a:xfrm rot="7279113" flipV="1">
              <a:off x="3108" y="4466"/>
              <a:ext cx="23" cy="17"/>
            </a:xfrm>
            <a:custGeom>
              <a:avLst/>
              <a:gdLst>
                <a:gd name="T0" fmla="*/ 0 w 9"/>
                <a:gd name="T1" fmla="*/ 254568 h 7"/>
                <a:gd name="T2" fmla="*/ 0 w 9"/>
                <a:gd name="T3" fmla="*/ 0 h 7"/>
                <a:gd name="T4" fmla="*/ 13 w 9"/>
                <a:gd name="T5" fmla="*/ 0 h 7"/>
                <a:gd name="T6" fmla="*/ 3854 w 9"/>
                <a:gd name="T7" fmla="*/ 0 h 7"/>
                <a:gd name="T8" fmla="*/ 4710 w 9"/>
                <a:gd name="T9" fmla="*/ 0 h 7"/>
                <a:gd name="T10" fmla="*/ 4710 w 9"/>
                <a:gd name="T11" fmla="*/ 254568 h 7"/>
                <a:gd name="T12" fmla="*/ 4710 w 9"/>
                <a:gd name="T13" fmla="*/ 445242 h 7"/>
                <a:gd name="T14" fmla="*/ 4710 w 9"/>
                <a:gd name="T15" fmla="*/ 699664 h 7"/>
                <a:gd name="T16" fmla="*/ 3854 w 9"/>
                <a:gd name="T17" fmla="*/ 844742 h 7"/>
                <a:gd name="T18" fmla="*/ 13 w 9"/>
                <a:gd name="T19" fmla="*/ 844742 h 7"/>
                <a:gd name="T20" fmla="*/ 0 w 9"/>
                <a:gd name="T21" fmla="*/ 699664 h 7"/>
                <a:gd name="T22" fmla="*/ 0 w 9"/>
                <a:gd name="T23" fmla="*/ 445242 h 7"/>
                <a:gd name="T24" fmla="*/ 0 w 9"/>
                <a:gd name="T25" fmla="*/ 254568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2"/>
                  </a:moveTo>
                  <a:lnTo>
                    <a:pt x="0" y="0"/>
                  </a:lnTo>
                  <a:lnTo>
                    <a:pt x="2" y="0"/>
                  </a:lnTo>
                  <a:lnTo>
                    <a:pt x="7" y="0"/>
                  </a:lnTo>
                  <a:lnTo>
                    <a:pt x="9" y="0"/>
                  </a:lnTo>
                  <a:lnTo>
                    <a:pt x="9" y="2"/>
                  </a:lnTo>
                  <a:lnTo>
                    <a:pt x="9" y="4"/>
                  </a:lnTo>
                  <a:lnTo>
                    <a:pt x="9" y="6"/>
                  </a:lnTo>
                  <a:lnTo>
                    <a:pt x="7" y="7"/>
                  </a:lnTo>
                  <a:lnTo>
                    <a:pt x="2" y="7"/>
                  </a:lnTo>
                  <a:lnTo>
                    <a:pt x="0" y="6"/>
                  </a:lnTo>
                  <a:lnTo>
                    <a:pt x="0" y="4"/>
                  </a:lnTo>
                  <a:lnTo>
                    <a:pt x="0" y="2"/>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84" name="Freeform 485"/>
            <p:cNvSpPr>
              <a:spLocks/>
            </p:cNvSpPr>
            <p:nvPr/>
          </p:nvSpPr>
          <p:spPr bwMode="auto">
            <a:xfrm rot="7279113" flipV="1">
              <a:off x="3117" y="4390"/>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w 10"/>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
                <a:gd name="T43" fmla="*/ 0 h 7"/>
                <a:gd name="T44" fmla="*/ 10 w 10"/>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185" name="Freeform 486"/>
            <p:cNvSpPr>
              <a:spLocks/>
            </p:cNvSpPr>
            <p:nvPr/>
          </p:nvSpPr>
          <p:spPr bwMode="auto">
            <a:xfrm rot="7279113" flipV="1">
              <a:off x="3117" y="4390"/>
              <a:ext cx="27" cy="16"/>
            </a:xfrm>
            <a:custGeom>
              <a:avLst/>
              <a:gdLst>
                <a:gd name="T0" fmla="*/ 0 w 10"/>
                <a:gd name="T1" fmla="*/ 43106 h 7"/>
                <a:gd name="T2" fmla="*/ 8 w 10"/>
                <a:gd name="T3" fmla="*/ 5 h 7"/>
                <a:gd name="T4" fmla="*/ 7771 w 10"/>
                <a:gd name="T5" fmla="*/ 0 h 7"/>
                <a:gd name="T6" fmla="*/ 18306 w 10"/>
                <a:gd name="T7" fmla="*/ 0 h 7"/>
                <a:gd name="T8" fmla="*/ 23801 w 10"/>
                <a:gd name="T9" fmla="*/ 5 h 7"/>
                <a:gd name="T10" fmla="*/ 23801 w 10"/>
                <a:gd name="T11" fmla="*/ 43106 h 7"/>
                <a:gd name="T12" fmla="*/ 23801 w 10"/>
                <a:gd name="T13" fmla="*/ 87970 h 7"/>
                <a:gd name="T14" fmla="*/ 23801 w 10"/>
                <a:gd name="T15" fmla="*/ 92343 h 7"/>
                <a:gd name="T16" fmla="*/ 18306 w 10"/>
                <a:gd name="T17" fmla="*/ 92343 h 7"/>
                <a:gd name="T18" fmla="*/ 7771 w 10"/>
                <a:gd name="T19" fmla="*/ 92343 h 7"/>
                <a:gd name="T20" fmla="*/ 8 w 10"/>
                <a:gd name="T21" fmla="*/ 92343 h 7"/>
                <a:gd name="T22" fmla="*/ 0 w 10"/>
                <a:gd name="T23" fmla="*/ 87970 h 7"/>
                <a:gd name="T24" fmla="*/ 0 w 10"/>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
                <a:gd name="T40" fmla="*/ 0 h 7"/>
                <a:gd name="T41" fmla="*/ 10 w 10"/>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 h="7">
                  <a:moveTo>
                    <a:pt x="0" y="3"/>
                  </a:moveTo>
                  <a:lnTo>
                    <a:pt x="1" y="1"/>
                  </a:lnTo>
                  <a:lnTo>
                    <a:pt x="3" y="0"/>
                  </a:lnTo>
                  <a:lnTo>
                    <a:pt x="8" y="0"/>
                  </a:lnTo>
                  <a:lnTo>
                    <a:pt x="10" y="1"/>
                  </a:lnTo>
                  <a:lnTo>
                    <a:pt x="10" y="3"/>
                  </a:lnTo>
                  <a:lnTo>
                    <a:pt x="10" y="6"/>
                  </a:lnTo>
                  <a:lnTo>
                    <a:pt x="10" y="7"/>
                  </a:lnTo>
                  <a:lnTo>
                    <a:pt x="8" y="7"/>
                  </a:lnTo>
                  <a:lnTo>
                    <a:pt x="3"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86" name="Freeform 487"/>
            <p:cNvSpPr>
              <a:spLocks/>
            </p:cNvSpPr>
            <p:nvPr/>
          </p:nvSpPr>
          <p:spPr bwMode="auto">
            <a:xfrm rot="7279113" flipV="1">
              <a:off x="3099" y="442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187" name="Freeform 488"/>
            <p:cNvSpPr>
              <a:spLocks/>
            </p:cNvSpPr>
            <p:nvPr/>
          </p:nvSpPr>
          <p:spPr bwMode="auto">
            <a:xfrm rot="7279113" flipV="1">
              <a:off x="3099" y="4422"/>
              <a:ext cx="23" cy="16"/>
            </a:xfrm>
            <a:custGeom>
              <a:avLst/>
              <a:gdLst>
                <a:gd name="T0" fmla="*/ 0 w 9"/>
                <a:gd name="T1" fmla="*/ 43106 h 7"/>
                <a:gd name="T2" fmla="*/ 8 w 9"/>
                <a:gd name="T3" fmla="*/ 5 h 7"/>
                <a:gd name="T4" fmla="*/ 13 w 9"/>
                <a:gd name="T5" fmla="*/ 0 h 7"/>
                <a:gd name="T6" fmla="*/ 3148 w 9"/>
                <a:gd name="T7" fmla="*/ 0 h 7"/>
                <a:gd name="T8" fmla="*/ 4710 w 9"/>
                <a:gd name="T9" fmla="*/ 5 h 7"/>
                <a:gd name="T10" fmla="*/ 4710 w 9"/>
                <a:gd name="T11" fmla="*/ 43106 h 7"/>
                <a:gd name="T12" fmla="*/ 4710 w 9"/>
                <a:gd name="T13" fmla="*/ 87970 h 7"/>
                <a:gd name="T14" fmla="*/ 4710 w 9"/>
                <a:gd name="T15" fmla="*/ 92343 h 7"/>
                <a:gd name="T16" fmla="*/ 3148 w 9"/>
                <a:gd name="T17" fmla="*/ 92343 h 7"/>
                <a:gd name="T18" fmla="*/ 13 w 9"/>
                <a:gd name="T19" fmla="*/ 92343 h 7"/>
                <a:gd name="T20" fmla="*/ 8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1" y="1"/>
                  </a:lnTo>
                  <a:lnTo>
                    <a:pt x="2" y="0"/>
                  </a:lnTo>
                  <a:lnTo>
                    <a:pt x="6" y="0"/>
                  </a:lnTo>
                  <a:lnTo>
                    <a:pt x="9" y="1"/>
                  </a:lnTo>
                  <a:lnTo>
                    <a:pt x="9" y="3"/>
                  </a:lnTo>
                  <a:lnTo>
                    <a:pt x="9" y="6"/>
                  </a:lnTo>
                  <a:lnTo>
                    <a:pt x="9" y="7"/>
                  </a:lnTo>
                  <a:lnTo>
                    <a:pt x="6" y="7"/>
                  </a:lnTo>
                  <a:lnTo>
                    <a:pt x="2" y="7"/>
                  </a:lnTo>
                  <a:lnTo>
                    <a:pt x="1"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88" name="Freeform 489"/>
            <p:cNvSpPr>
              <a:spLocks/>
            </p:cNvSpPr>
            <p:nvPr/>
          </p:nvSpPr>
          <p:spPr bwMode="auto">
            <a:xfrm rot="7279113" flipV="1">
              <a:off x="3082" y="445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w 9"/>
                <a:gd name="T27" fmla="*/ 43106 h 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
                <a:gd name="T43" fmla="*/ 0 h 7"/>
                <a:gd name="T44" fmla="*/ 9 w 9"/>
                <a:gd name="T45" fmla="*/ 7 h 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close/>
                </a:path>
              </a:pathLst>
            </a:custGeom>
            <a:solidFill>
              <a:srgbClr val="FFFFFF"/>
            </a:solidFill>
            <a:ln w="9525">
              <a:noFill/>
              <a:round/>
              <a:headEnd/>
              <a:tailEnd/>
            </a:ln>
          </p:spPr>
          <p:txBody>
            <a:bodyPr/>
            <a:lstStyle/>
            <a:p>
              <a:endParaRPr lang="zh-CN" altLang="en-US"/>
            </a:p>
          </p:txBody>
        </p:sp>
        <p:sp>
          <p:nvSpPr>
            <p:cNvPr id="34189" name="Freeform 490"/>
            <p:cNvSpPr>
              <a:spLocks/>
            </p:cNvSpPr>
            <p:nvPr/>
          </p:nvSpPr>
          <p:spPr bwMode="auto">
            <a:xfrm rot="7279113" flipV="1">
              <a:off x="3082" y="4451"/>
              <a:ext cx="23" cy="16"/>
            </a:xfrm>
            <a:custGeom>
              <a:avLst/>
              <a:gdLst>
                <a:gd name="T0" fmla="*/ 0 w 9"/>
                <a:gd name="T1" fmla="*/ 43106 h 7"/>
                <a:gd name="T2" fmla="*/ 0 w 9"/>
                <a:gd name="T3" fmla="*/ 5 h 7"/>
                <a:gd name="T4" fmla="*/ 13 w 9"/>
                <a:gd name="T5" fmla="*/ 0 h 7"/>
                <a:gd name="T6" fmla="*/ 3854 w 9"/>
                <a:gd name="T7" fmla="*/ 0 h 7"/>
                <a:gd name="T8" fmla="*/ 4710 w 9"/>
                <a:gd name="T9" fmla="*/ 5 h 7"/>
                <a:gd name="T10" fmla="*/ 4710 w 9"/>
                <a:gd name="T11" fmla="*/ 43106 h 7"/>
                <a:gd name="T12" fmla="*/ 4710 w 9"/>
                <a:gd name="T13" fmla="*/ 87970 h 7"/>
                <a:gd name="T14" fmla="*/ 4710 w 9"/>
                <a:gd name="T15" fmla="*/ 92343 h 7"/>
                <a:gd name="T16" fmla="*/ 3854 w 9"/>
                <a:gd name="T17" fmla="*/ 92343 h 7"/>
                <a:gd name="T18" fmla="*/ 13 w 9"/>
                <a:gd name="T19" fmla="*/ 92343 h 7"/>
                <a:gd name="T20" fmla="*/ 0 w 9"/>
                <a:gd name="T21" fmla="*/ 92343 h 7"/>
                <a:gd name="T22" fmla="*/ 0 w 9"/>
                <a:gd name="T23" fmla="*/ 87970 h 7"/>
                <a:gd name="T24" fmla="*/ 0 w 9"/>
                <a:gd name="T25" fmla="*/ 43106 h 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7"/>
                <a:gd name="T41" fmla="*/ 9 w 9"/>
                <a:gd name="T42" fmla="*/ 7 h 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7">
                  <a:moveTo>
                    <a:pt x="0" y="3"/>
                  </a:moveTo>
                  <a:lnTo>
                    <a:pt x="0" y="1"/>
                  </a:lnTo>
                  <a:lnTo>
                    <a:pt x="2" y="0"/>
                  </a:lnTo>
                  <a:lnTo>
                    <a:pt x="7" y="0"/>
                  </a:lnTo>
                  <a:lnTo>
                    <a:pt x="9" y="1"/>
                  </a:lnTo>
                  <a:lnTo>
                    <a:pt x="9" y="3"/>
                  </a:lnTo>
                  <a:lnTo>
                    <a:pt x="9" y="6"/>
                  </a:lnTo>
                  <a:lnTo>
                    <a:pt x="9" y="7"/>
                  </a:lnTo>
                  <a:lnTo>
                    <a:pt x="7" y="7"/>
                  </a:lnTo>
                  <a:lnTo>
                    <a:pt x="2" y="7"/>
                  </a:lnTo>
                  <a:lnTo>
                    <a:pt x="0" y="7"/>
                  </a:lnTo>
                  <a:lnTo>
                    <a:pt x="0" y="6"/>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90" name="Freeform 491"/>
            <p:cNvSpPr>
              <a:spLocks/>
            </p:cNvSpPr>
            <p:nvPr/>
          </p:nvSpPr>
          <p:spPr bwMode="auto">
            <a:xfrm rot="7279113" flipV="1">
              <a:off x="3051" y="4423"/>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w 15"/>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8"/>
                <a:gd name="T29" fmla="*/ 15 w 1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8">
                  <a:moveTo>
                    <a:pt x="0" y="8"/>
                  </a:moveTo>
                  <a:lnTo>
                    <a:pt x="0" y="0"/>
                  </a:lnTo>
                  <a:lnTo>
                    <a:pt x="10" y="0"/>
                  </a:lnTo>
                  <a:lnTo>
                    <a:pt x="14" y="1"/>
                  </a:lnTo>
                  <a:lnTo>
                    <a:pt x="15" y="4"/>
                  </a:lnTo>
                  <a:lnTo>
                    <a:pt x="14" y="7"/>
                  </a:lnTo>
                  <a:lnTo>
                    <a:pt x="10" y="8"/>
                  </a:lnTo>
                  <a:lnTo>
                    <a:pt x="0" y="8"/>
                  </a:lnTo>
                  <a:close/>
                </a:path>
              </a:pathLst>
            </a:custGeom>
            <a:solidFill>
              <a:srgbClr val="FFFFFF"/>
            </a:solidFill>
            <a:ln w="9525">
              <a:noFill/>
              <a:round/>
              <a:headEnd/>
              <a:tailEnd/>
            </a:ln>
          </p:spPr>
          <p:txBody>
            <a:bodyPr/>
            <a:lstStyle/>
            <a:p>
              <a:endParaRPr lang="zh-CN" altLang="en-US"/>
            </a:p>
          </p:txBody>
        </p:sp>
        <p:sp>
          <p:nvSpPr>
            <p:cNvPr id="34191" name="Freeform 492"/>
            <p:cNvSpPr>
              <a:spLocks/>
            </p:cNvSpPr>
            <p:nvPr/>
          </p:nvSpPr>
          <p:spPr bwMode="auto">
            <a:xfrm rot="7279113" flipV="1">
              <a:off x="3051" y="4423"/>
              <a:ext cx="40" cy="19"/>
            </a:xfrm>
            <a:custGeom>
              <a:avLst/>
              <a:gdLst>
                <a:gd name="T0" fmla="*/ 0 w 15"/>
                <a:gd name="T1" fmla="*/ 335628 h 8"/>
                <a:gd name="T2" fmla="*/ 0 w 15"/>
                <a:gd name="T3" fmla="*/ 0 h 8"/>
                <a:gd name="T4" fmla="*/ 12843 w 15"/>
                <a:gd name="T5" fmla="*/ 0 h 8"/>
                <a:gd name="T6" fmla="*/ 18731 w 15"/>
                <a:gd name="T7" fmla="*/ 48583 h 8"/>
                <a:gd name="T8" fmla="*/ 19064 w 15"/>
                <a:gd name="T9" fmla="*/ 157897 h 8"/>
                <a:gd name="T10" fmla="*/ 18731 w 15"/>
                <a:gd name="T11" fmla="*/ 270598 h 8"/>
                <a:gd name="T12" fmla="*/ 12843 w 15"/>
                <a:gd name="T13" fmla="*/ 335628 h 8"/>
                <a:gd name="T14" fmla="*/ 0 w 15"/>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5"/>
                <a:gd name="T25" fmla="*/ 0 h 8"/>
                <a:gd name="T26" fmla="*/ 15 w 15"/>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 h="8">
                  <a:moveTo>
                    <a:pt x="0" y="8"/>
                  </a:moveTo>
                  <a:lnTo>
                    <a:pt x="0" y="0"/>
                  </a:lnTo>
                  <a:lnTo>
                    <a:pt x="10" y="0"/>
                  </a:lnTo>
                  <a:lnTo>
                    <a:pt x="14" y="1"/>
                  </a:lnTo>
                  <a:lnTo>
                    <a:pt x="15" y="4"/>
                  </a:lnTo>
                  <a:lnTo>
                    <a:pt x="14" y="7"/>
                  </a:lnTo>
                  <a:lnTo>
                    <a:pt x="10" y="8"/>
                  </a:lnTo>
                  <a:lnTo>
                    <a:pt x="0"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92" name="Freeform 493"/>
            <p:cNvSpPr>
              <a:spLocks/>
            </p:cNvSpPr>
            <p:nvPr/>
          </p:nvSpPr>
          <p:spPr bwMode="auto">
            <a:xfrm rot="7279113" flipV="1">
              <a:off x="3079" y="4381"/>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8331 w 13"/>
                <a:gd name="T17" fmla="*/ 335628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8"/>
                <a:gd name="T29" fmla="*/ 13 w 13"/>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8">
                  <a:moveTo>
                    <a:pt x="13" y="8"/>
                  </a:moveTo>
                  <a:lnTo>
                    <a:pt x="13" y="0"/>
                  </a:lnTo>
                  <a:lnTo>
                    <a:pt x="3" y="0"/>
                  </a:lnTo>
                  <a:lnTo>
                    <a:pt x="1" y="1"/>
                  </a:lnTo>
                  <a:lnTo>
                    <a:pt x="0" y="4"/>
                  </a:lnTo>
                  <a:lnTo>
                    <a:pt x="1" y="7"/>
                  </a:lnTo>
                  <a:lnTo>
                    <a:pt x="3" y="8"/>
                  </a:lnTo>
                  <a:lnTo>
                    <a:pt x="13" y="8"/>
                  </a:lnTo>
                  <a:close/>
                </a:path>
              </a:pathLst>
            </a:custGeom>
            <a:solidFill>
              <a:srgbClr val="FFFFFF"/>
            </a:solidFill>
            <a:ln w="9525">
              <a:noFill/>
              <a:round/>
              <a:headEnd/>
              <a:tailEnd/>
            </a:ln>
          </p:spPr>
          <p:txBody>
            <a:bodyPr/>
            <a:lstStyle/>
            <a:p>
              <a:endParaRPr lang="zh-CN" altLang="en-US"/>
            </a:p>
          </p:txBody>
        </p:sp>
        <p:sp>
          <p:nvSpPr>
            <p:cNvPr id="34193" name="Freeform 494"/>
            <p:cNvSpPr>
              <a:spLocks/>
            </p:cNvSpPr>
            <p:nvPr/>
          </p:nvSpPr>
          <p:spPr bwMode="auto">
            <a:xfrm rot="7279113" flipV="1">
              <a:off x="3079" y="4381"/>
              <a:ext cx="33" cy="19"/>
            </a:xfrm>
            <a:custGeom>
              <a:avLst/>
              <a:gdLst>
                <a:gd name="T0" fmla="*/ 8331 w 13"/>
                <a:gd name="T1" fmla="*/ 335628 h 8"/>
                <a:gd name="T2" fmla="*/ 8331 w 13"/>
                <a:gd name="T3" fmla="*/ 0 h 8"/>
                <a:gd name="T4" fmla="*/ 2031 w 13"/>
                <a:gd name="T5" fmla="*/ 0 h 8"/>
                <a:gd name="T6" fmla="*/ 8 w 13"/>
                <a:gd name="T7" fmla="*/ 48583 h 8"/>
                <a:gd name="T8" fmla="*/ 0 w 13"/>
                <a:gd name="T9" fmla="*/ 157897 h 8"/>
                <a:gd name="T10" fmla="*/ 8 w 13"/>
                <a:gd name="T11" fmla="*/ 270598 h 8"/>
                <a:gd name="T12" fmla="*/ 2031 w 13"/>
                <a:gd name="T13" fmla="*/ 335628 h 8"/>
                <a:gd name="T14" fmla="*/ 8331 w 13"/>
                <a:gd name="T15" fmla="*/ 335628 h 8"/>
                <a:gd name="T16" fmla="*/ 0 60000 65536"/>
                <a:gd name="T17" fmla="*/ 0 60000 65536"/>
                <a:gd name="T18" fmla="*/ 0 60000 65536"/>
                <a:gd name="T19" fmla="*/ 0 60000 65536"/>
                <a:gd name="T20" fmla="*/ 0 60000 65536"/>
                <a:gd name="T21" fmla="*/ 0 60000 65536"/>
                <a:gd name="T22" fmla="*/ 0 60000 65536"/>
                <a:gd name="T23" fmla="*/ 0 60000 65536"/>
                <a:gd name="T24" fmla="*/ 0 w 13"/>
                <a:gd name="T25" fmla="*/ 0 h 8"/>
                <a:gd name="T26" fmla="*/ 13 w 13"/>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 h="8">
                  <a:moveTo>
                    <a:pt x="13" y="8"/>
                  </a:moveTo>
                  <a:lnTo>
                    <a:pt x="13" y="0"/>
                  </a:lnTo>
                  <a:lnTo>
                    <a:pt x="3" y="0"/>
                  </a:lnTo>
                  <a:lnTo>
                    <a:pt x="1" y="1"/>
                  </a:lnTo>
                  <a:lnTo>
                    <a:pt x="0" y="4"/>
                  </a:lnTo>
                  <a:lnTo>
                    <a:pt x="1" y="7"/>
                  </a:lnTo>
                  <a:lnTo>
                    <a:pt x="3" y="8"/>
                  </a:lnTo>
                  <a:lnTo>
                    <a:pt x="13" y="8"/>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94" name="Freeform 495"/>
            <p:cNvSpPr>
              <a:spLocks/>
            </p:cNvSpPr>
            <p:nvPr/>
          </p:nvSpPr>
          <p:spPr bwMode="auto">
            <a:xfrm rot="7279113" flipV="1">
              <a:off x="3070" y="4356"/>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w 7"/>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0" y="3"/>
                  </a:moveTo>
                  <a:lnTo>
                    <a:pt x="0" y="1"/>
                  </a:lnTo>
                  <a:lnTo>
                    <a:pt x="2" y="0"/>
                  </a:lnTo>
                  <a:lnTo>
                    <a:pt x="5" y="1"/>
                  </a:lnTo>
                  <a:lnTo>
                    <a:pt x="7" y="3"/>
                  </a:lnTo>
                  <a:lnTo>
                    <a:pt x="5" y="7"/>
                  </a:lnTo>
                  <a:lnTo>
                    <a:pt x="2" y="8"/>
                  </a:lnTo>
                  <a:lnTo>
                    <a:pt x="0" y="7"/>
                  </a:lnTo>
                  <a:lnTo>
                    <a:pt x="0" y="3"/>
                  </a:lnTo>
                  <a:close/>
                </a:path>
              </a:pathLst>
            </a:custGeom>
            <a:solidFill>
              <a:srgbClr val="FFFFFF"/>
            </a:solidFill>
            <a:ln w="9525">
              <a:noFill/>
              <a:round/>
              <a:headEnd/>
              <a:tailEnd/>
            </a:ln>
          </p:spPr>
          <p:txBody>
            <a:bodyPr/>
            <a:lstStyle/>
            <a:p>
              <a:endParaRPr lang="zh-CN" altLang="en-US"/>
            </a:p>
          </p:txBody>
        </p:sp>
        <p:sp>
          <p:nvSpPr>
            <p:cNvPr id="34195" name="Freeform 496"/>
            <p:cNvSpPr>
              <a:spLocks/>
            </p:cNvSpPr>
            <p:nvPr/>
          </p:nvSpPr>
          <p:spPr bwMode="auto">
            <a:xfrm rot="7279113" flipV="1">
              <a:off x="3070" y="4356"/>
              <a:ext cx="17" cy="19"/>
            </a:xfrm>
            <a:custGeom>
              <a:avLst/>
              <a:gdLst>
                <a:gd name="T0" fmla="*/ 0 w 7"/>
                <a:gd name="T1" fmla="*/ 105260 h 8"/>
                <a:gd name="T2" fmla="*/ 0 w 7"/>
                <a:gd name="T3" fmla="*/ 48583 h 8"/>
                <a:gd name="T4" fmla="*/ 12 w 7"/>
                <a:gd name="T5" fmla="*/ 0 h 8"/>
                <a:gd name="T6" fmla="*/ 554 w 7"/>
                <a:gd name="T7" fmla="*/ 48583 h 8"/>
                <a:gd name="T8" fmla="*/ 731 w 7"/>
                <a:gd name="T9" fmla="*/ 105260 h 8"/>
                <a:gd name="T10" fmla="*/ 554 w 7"/>
                <a:gd name="T11" fmla="*/ 270598 h 8"/>
                <a:gd name="T12" fmla="*/ 12 w 7"/>
                <a:gd name="T13" fmla="*/ 335628 h 8"/>
                <a:gd name="T14" fmla="*/ 0 w 7"/>
                <a:gd name="T15" fmla="*/ 270598 h 8"/>
                <a:gd name="T16" fmla="*/ 0 w 7"/>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8"/>
                <a:gd name="T29" fmla="*/ 7 w 7"/>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8">
                  <a:moveTo>
                    <a:pt x="0" y="3"/>
                  </a:moveTo>
                  <a:lnTo>
                    <a:pt x="0" y="1"/>
                  </a:lnTo>
                  <a:lnTo>
                    <a:pt x="2" y="0"/>
                  </a:lnTo>
                  <a:lnTo>
                    <a:pt x="5" y="1"/>
                  </a:lnTo>
                  <a:lnTo>
                    <a:pt x="7" y="3"/>
                  </a:lnTo>
                  <a:lnTo>
                    <a:pt x="5" y="7"/>
                  </a:lnTo>
                  <a:lnTo>
                    <a:pt x="2" y="8"/>
                  </a:lnTo>
                  <a:lnTo>
                    <a:pt x="0"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96" name="Freeform 497"/>
            <p:cNvSpPr>
              <a:spLocks/>
            </p:cNvSpPr>
            <p:nvPr/>
          </p:nvSpPr>
          <p:spPr bwMode="auto">
            <a:xfrm rot="7279113" flipV="1">
              <a:off x="3056" y="4379"/>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w 6"/>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0" y="3"/>
                  </a:moveTo>
                  <a:lnTo>
                    <a:pt x="1" y="1"/>
                  </a:lnTo>
                  <a:lnTo>
                    <a:pt x="3" y="0"/>
                  </a:lnTo>
                  <a:lnTo>
                    <a:pt x="5" y="1"/>
                  </a:lnTo>
                  <a:lnTo>
                    <a:pt x="6" y="3"/>
                  </a:lnTo>
                  <a:lnTo>
                    <a:pt x="5"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197" name="Freeform 498"/>
            <p:cNvSpPr>
              <a:spLocks/>
            </p:cNvSpPr>
            <p:nvPr/>
          </p:nvSpPr>
          <p:spPr bwMode="auto">
            <a:xfrm rot="7279113" flipV="1">
              <a:off x="3056" y="4379"/>
              <a:ext cx="17" cy="19"/>
            </a:xfrm>
            <a:custGeom>
              <a:avLst/>
              <a:gdLst>
                <a:gd name="T0" fmla="*/ 0 w 6"/>
                <a:gd name="T1" fmla="*/ 105260 h 8"/>
                <a:gd name="T2" fmla="*/ 9 w 6"/>
                <a:gd name="T3" fmla="*/ 48583 h 8"/>
                <a:gd name="T4" fmla="*/ 12458 w 6"/>
                <a:gd name="T5" fmla="*/ 0 h 8"/>
                <a:gd name="T6" fmla="*/ 22140 w 6"/>
                <a:gd name="T7" fmla="*/ 48583 h 8"/>
                <a:gd name="T8" fmla="*/ 28642 w 6"/>
                <a:gd name="T9" fmla="*/ 105260 h 8"/>
                <a:gd name="T10" fmla="*/ 22140 w 6"/>
                <a:gd name="T11" fmla="*/ 270598 h 8"/>
                <a:gd name="T12" fmla="*/ 12458 w 6"/>
                <a:gd name="T13" fmla="*/ 335628 h 8"/>
                <a:gd name="T14" fmla="*/ 9 w 6"/>
                <a:gd name="T15" fmla="*/ 270598 h 8"/>
                <a:gd name="T16" fmla="*/ 0 w 6"/>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3"/>
                  </a:moveTo>
                  <a:lnTo>
                    <a:pt x="1" y="1"/>
                  </a:lnTo>
                  <a:lnTo>
                    <a:pt x="3" y="0"/>
                  </a:lnTo>
                  <a:lnTo>
                    <a:pt x="5" y="1"/>
                  </a:lnTo>
                  <a:lnTo>
                    <a:pt x="6" y="3"/>
                  </a:lnTo>
                  <a:lnTo>
                    <a:pt x="5"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198" name="Freeform 499"/>
            <p:cNvSpPr>
              <a:spLocks/>
            </p:cNvSpPr>
            <p:nvPr/>
          </p:nvSpPr>
          <p:spPr bwMode="auto">
            <a:xfrm rot="7279113" flipV="1">
              <a:off x="3042" y="439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4" y="0"/>
                  </a:lnTo>
                  <a:lnTo>
                    <a:pt x="7" y="1"/>
                  </a:lnTo>
                  <a:lnTo>
                    <a:pt x="8" y="3"/>
                  </a:lnTo>
                  <a:lnTo>
                    <a:pt x="7" y="7"/>
                  </a:lnTo>
                  <a:lnTo>
                    <a:pt x="4"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199" name="Freeform 500"/>
            <p:cNvSpPr>
              <a:spLocks/>
            </p:cNvSpPr>
            <p:nvPr/>
          </p:nvSpPr>
          <p:spPr bwMode="auto">
            <a:xfrm rot="7279113" flipV="1">
              <a:off x="3042" y="4398"/>
              <a:ext cx="21" cy="19"/>
            </a:xfrm>
            <a:custGeom>
              <a:avLst/>
              <a:gdLst>
                <a:gd name="T0" fmla="*/ 0 w 8"/>
                <a:gd name="T1" fmla="*/ 105260 h 8"/>
                <a:gd name="T2" fmla="*/ 8 w 8"/>
                <a:gd name="T3" fmla="*/ 48583 h 8"/>
                <a:gd name="T4" fmla="*/ 3279 w 8"/>
                <a:gd name="T5" fmla="*/ 0 h 8"/>
                <a:gd name="T6" fmla="*/ 6394 w 8"/>
                <a:gd name="T7" fmla="*/ 48583 h 8"/>
                <a:gd name="T8" fmla="*/ 7374 w 8"/>
                <a:gd name="T9" fmla="*/ 105260 h 8"/>
                <a:gd name="T10" fmla="*/ 6394 w 8"/>
                <a:gd name="T11" fmla="*/ 270598 h 8"/>
                <a:gd name="T12" fmla="*/ 3279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4" y="0"/>
                  </a:lnTo>
                  <a:lnTo>
                    <a:pt x="7" y="1"/>
                  </a:lnTo>
                  <a:lnTo>
                    <a:pt x="8" y="3"/>
                  </a:lnTo>
                  <a:lnTo>
                    <a:pt x="7" y="7"/>
                  </a:lnTo>
                  <a:lnTo>
                    <a:pt x="4"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200" name="Freeform 501"/>
            <p:cNvSpPr>
              <a:spLocks/>
            </p:cNvSpPr>
            <p:nvPr/>
          </p:nvSpPr>
          <p:spPr bwMode="auto">
            <a:xfrm rot="7279113" flipV="1">
              <a:off x="3029" y="442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w 8"/>
                <a:gd name="T19" fmla="*/ 105260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8"/>
                <a:gd name="T32" fmla="*/ 8 w 8"/>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8">
                  <a:moveTo>
                    <a:pt x="0" y="3"/>
                  </a:moveTo>
                  <a:lnTo>
                    <a:pt x="1" y="1"/>
                  </a:lnTo>
                  <a:lnTo>
                    <a:pt x="3" y="0"/>
                  </a:lnTo>
                  <a:lnTo>
                    <a:pt x="6" y="1"/>
                  </a:lnTo>
                  <a:lnTo>
                    <a:pt x="8" y="3"/>
                  </a:lnTo>
                  <a:lnTo>
                    <a:pt x="6" y="7"/>
                  </a:lnTo>
                  <a:lnTo>
                    <a:pt x="3" y="8"/>
                  </a:lnTo>
                  <a:lnTo>
                    <a:pt x="1" y="7"/>
                  </a:lnTo>
                  <a:lnTo>
                    <a:pt x="0" y="3"/>
                  </a:lnTo>
                  <a:close/>
                </a:path>
              </a:pathLst>
            </a:custGeom>
            <a:solidFill>
              <a:srgbClr val="FFFFFF"/>
            </a:solidFill>
            <a:ln w="9525">
              <a:noFill/>
              <a:round/>
              <a:headEnd/>
              <a:tailEnd/>
            </a:ln>
          </p:spPr>
          <p:txBody>
            <a:bodyPr/>
            <a:lstStyle/>
            <a:p>
              <a:endParaRPr lang="zh-CN" altLang="en-US"/>
            </a:p>
          </p:txBody>
        </p:sp>
        <p:sp>
          <p:nvSpPr>
            <p:cNvPr id="34201" name="Freeform 502"/>
            <p:cNvSpPr>
              <a:spLocks/>
            </p:cNvSpPr>
            <p:nvPr/>
          </p:nvSpPr>
          <p:spPr bwMode="auto">
            <a:xfrm rot="7279113" flipV="1">
              <a:off x="3029" y="4420"/>
              <a:ext cx="21" cy="19"/>
            </a:xfrm>
            <a:custGeom>
              <a:avLst/>
              <a:gdLst>
                <a:gd name="T0" fmla="*/ 0 w 8"/>
                <a:gd name="T1" fmla="*/ 105260 h 8"/>
                <a:gd name="T2" fmla="*/ 8 w 8"/>
                <a:gd name="T3" fmla="*/ 48583 h 8"/>
                <a:gd name="T4" fmla="*/ 2908 w 8"/>
                <a:gd name="T5" fmla="*/ 0 h 8"/>
                <a:gd name="T6" fmla="*/ 5119 w 8"/>
                <a:gd name="T7" fmla="*/ 48583 h 8"/>
                <a:gd name="T8" fmla="*/ 7374 w 8"/>
                <a:gd name="T9" fmla="*/ 105260 h 8"/>
                <a:gd name="T10" fmla="*/ 5119 w 8"/>
                <a:gd name="T11" fmla="*/ 270598 h 8"/>
                <a:gd name="T12" fmla="*/ 2908 w 8"/>
                <a:gd name="T13" fmla="*/ 335628 h 8"/>
                <a:gd name="T14" fmla="*/ 8 w 8"/>
                <a:gd name="T15" fmla="*/ 270598 h 8"/>
                <a:gd name="T16" fmla="*/ 0 w 8"/>
                <a:gd name="T17" fmla="*/ 10526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0" y="3"/>
                  </a:moveTo>
                  <a:lnTo>
                    <a:pt x="1" y="1"/>
                  </a:lnTo>
                  <a:lnTo>
                    <a:pt x="3" y="0"/>
                  </a:lnTo>
                  <a:lnTo>
                    <a:pt x="6" y="1"/>
                  </a:lnTo>
                  <a:lnTo>
                    <a:pt x="8" y="3"/>
                  </a:lnTo>
                  <a:lnTo>
                    <a:pt x="6" y="7"/>
                  </a:lnTo>
                  <a:lnTo>
                    <a:pt x="3" y="8"/>
                  </a:lnTo>
                  <a:lnTo>
                    <a:pt x="1" y="7"/>
                  </a:lnTo>
                  <a:lnTo>
                    <a:pt x="0" y="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202" name="Freeform 503"/>
            <p:cNvSpPr>
              <a:spLocks/>
            </p:cNvSpPr>
            <p:nvPr/>
          </p:nvSpPr>
          <p:spPr bwMode="auto">
            <a:xfrm rot="7279113" flipV="1">
              <a:off x="2800" y="4185"/>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6611 w 84"/>
                <a:gd name="T37" fmla="*/ 2818113 h 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
                <a:gd name="T58" fmla="*/ 0 h 101"/>
                <a:gd name="T59" fmla="*/ 84 w 84"/>
                <a:gd name="T60" fmla="*/ 101 h 10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close/>
                </a:path>
              </a:pathLst>
            </a:custGeom>
            <a:solidFill>
              <a:srgbClr val="B3B3B3"/>
            </a:solidFill>
            <a:ln w="9525">
              <a:noFill/>
              <a:round/>
              <a:headEnd/>
              <a:tailEnd/>
            </a:ln>
          </p:spPr>
          <p:txBody>
            <a:bodyPr/>
            <a:lstStyle/>
            <a:p>
              <a:endParaRPr lang="zh-CN" altLang="en-US"/>
            </a:p>
          </p:txBody>
        </p:sp>
        <p:sp>
          <p:nvSpPr>
            <p:cNvPr id="34203" name="Freeform 504"/>
            <p:cNvSpPr>
              <a:spLocks/>
            </p:cNvSpPr>
            <p:nvPr/>
          </p:nvSpPr>
          <p:spPr bwMode="auto">
            <a:xfrm rot="7279113" flipV="1">
              <a:off x="2800" y="4185"/>
              <a:ext cx="215" cy="234"/>
            </a:xfrm>
            <a:custGeom>
              <a:avLst/>
              <a:gdLst>
                <a:gd name="T0" fmla="*/ 6611 w 84"/>
                <a:gd name="T1" fmla="*/ 2818113 h 101"/>
                <a:gd name="T2" fmla="*/ 3578 w 84"/>
                <a:gd name="T3" fmla="*/ 2792686 h 101"/>
                <a:gd name="T4" fmla="*/ 13 w 84"/>
                <a:gd name="T5" fmla="*/ 2648368 h 101"/>
                <a:gd name="T6" fmla="*/ 0 w 84"/>
                <a:gd name="T7" fmla="*/ 2534392 h 101"/>
                <a:gd name="T8" fmla="*/ 0 w 84"/>
                <a:gd name="T9" fmla="*/ 308310 h 101"/>
                <a:gd name="T10" fmla="*/ 13 w 84"/>
                <a:gd name="T11" fmla="*/ 186023 h 101"/>
                <a:gd name="T12" fmla="*/ 2385 w 84"/>
                <a:gd name="T13" fmla="*/ 74725 h 101"/>
                <a:gd name="T14" fmla="*/ 4390 w 84"/>
                <a:gd name="T15" fmla="*/ 5 h 101"/>
                <a:gd name="T16" fmla="*/ 6893 w 84"/>
                <a:gd name="T17" fmla="*/ 0 h 101"/>
                <a:gd name="T18" fmla="*/ 43197 w 84"/>
                <a:gd name="T19" fmla="*/ 0 h 101"/>
                <a:gd name="T20" fmla="*/ 46082 w 84"/>
                <a:gd name="T21" fmla="*/ 50655 h 101"/>
                <a:gd name="T22" fmla="*/ 47927 w 84"/>
                <a:gd name="T23" fmla="*/ 126094 h 101"/>
                <a:gd name="T24" fmla="*/ 48641 w 84"/>
                <a:gd name="T25" fmla="*/ 308310 h 101"/>
                <a:gd name="T26" fmla="*/ 48641 w 84"/>
                <a:gd name="T27" fmla="*/ 2534392 h 101"/>
                <a:gd name="T28" fmla="*/ 47927 w 84"/>
                <a:gd name="T29" fmla="*/ 2648368 h 101"/>
                <a:gd name="T30" fmla="*/ 46082 w 84"/>
                <a:gd name="T31" fmla="*/ 2792686 h 101"/>
                <a:gd name="T32" fmla="*/ 43197 w 84"/>
                <a:gd name="T33" fmla="*/ 2818113 h 101"/>
                <a:gd name="T34" fmla="*/ 6611 w 84"/>
                <a:gd name="T35" fmla="*/ 2818113 h 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4"/>
                <a:gd name="T55" fmla="*/ 0 h 101"/>
                <a:gd name="T56" fmla="*/ 84 w 84"/>
                <a:gd name="T57" fmla="*/ 101 h 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4" h="101">
                  <a:moveTo>
                    <a:pt x="11" y="101"/>
                  </a:moveTo>
                  <a:lnTo>
                    <a:pt x="6" y="100"/>
                  </a:lnTo>
                  <a:lnTo>
                    <a:pt x="2" y="95"/>
                  </a:lnTo>
                  <a:lnTo>
                    <a:pt x="0" y="91"/>
                  </a:lnTo>
                  <a:lnTo>
                    <a:pt x="0" y="11"/>
                  </a:lnTo>
                  <a:lnTo>
                    <a:pt x="2" y="7"/>
                  </a:lnTo>
                  <a:lnTo>
                    <a:pt x="4" y="3"/>
                  </a:lnTo>
                  <a:lnTo>
                    <a:pt x="7" y="1"/>
                  </a:lnTo>
                  <a:lnTo>
                    <a:pt x="12" y="0"/>
                  </a:lnTo>
                  <a:lnTo>
                    <a:pt x="74" y="0"/>
                  </a:lnTo>
                  <a:lnTo>
                    <a:pt x="79" y="2"/>
                  </a:lnTo>
                  <a:lnTo>
                    <a:pt x="82" y="5"/>
                  </a:lnTo>
                  <a:lnTo>
                    <a:pt x="84" y="11"/>
                  </a:lnTo>
                  <a:lnTo>
                    <a:pt x="84" y="91"/>
                  </a:lnTo>
                  <a:lnTo>
                    <a:pt x="82" y="95"/>
                  </a:lnTo>
                  <a:lnTo>
                    <a:pt x="79" y="100"/>
                  </a:lnTo>
                  <a:lnTo>
                    <a:pt x="74" y="101"/>
                  </a:lnTo>
                  <a:lnTo>
                    <a:pt x="11" y="101"/>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204" name="Freeform 505"/>
            <p:cNvSpPr>
              <a:spLocks/>
            </p:cNvSpPr>
            <p:nvPr/>
          </p:nvSpPr>
          <p:spPr bwMode="auto">
            <a:xfrm rot="7279113" flipV="1">
              <a:off x="2820" y="4216"/>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3578 w 62"/>
                <a:gd name="T35" fmla="*/ 2193894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2"/>
                <a:gd name="T55" fmla="*/ 0 h 73"/>
                <a:gd name="T56" fmla="*/ 62 w 62"/>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close/>
                </a:path>
              </a:pathLst>
            </a:custGeom>
            <a:solidFill>
              <a:srgbClr val="808080"/>
            </a:solidFill>
            <a:ln w="9525">
              <a:noFill/>
              <a:round/>
              <a:headEnd/>
              <a:tailEnd/>
            </a:ln>
          </p:spPr>
          <p:txBody>
            <a:bodyPr/>
            <a:lstStyle/>
            <a:p>
              <a:endParaRPr lang="zh-CN" altLang="en-US"/>
            </a:p>
          </p:txBody>
        </p:sp>
        <p:sp>
          <p:nvSpPr>
            <p:cNvPr id="34205" name="Freeform 506"/>
            <p:cNvSpPr>
              <a:spLocks/>
            </p:cNvSpPr>
            <p:nvPr/>
          </p:nvSpPr>
          <p:spPr bwMode="auto">
            <a:xfrm rot="7279113" flipV="1">
              <a:off x="2820" y="4216"/>
              <a:ext cx="159" cy="170"/>
            </a:xfrm>
            <a:custGeom>
              <a:avLst/>
              <a:gdLst>
                <a:gd name="T0" fmla="*/ 3578 w 62"/>
                <a:gd name="T1" fmla="*/ 2193894 h 73"/>
                <a:gd name="T2" fmla="*/ 1941 w 62"/>
                <a:gd name="T3" fmla="*/ 2162011 h 73"/>
                <a:gd name="T4" fmla="*/ 0 w 62"/>
                <a:gd name="T5" fmla="*/ 2062209 h 73"/>
                <a:gd name="T6" fmla="*/ 0 w 62"/>
                <a:gd name="T7" fmla="*/ 1984924 h 73"/>
                <a:gd name="T8" fmla="*/ 0 w 62"/>
                <a:gd name="T9" fmla="*/ 249905 h 73"/>
                <a:gd name="T10" fmla="*/ 0 w 62"/>
                <a:gd name="T11" fmla="*/ 79444 h 73"/>
                <a:gd name="T12" fmla="*/ 1941 w 62"/>
                <a:gd name="T13" fmla="*/ 0 h 73"/>
                <a:gd name="T14" fmla="*/ 4380 w 62"/>
                <a:gd name="T15" fmla="*/ 0 h 73"/>
                <a:gd name="T16" fmla="*/ 31738 w 62"/>
                <a:gd name="T17" fmla="*/ 0 h 73"/>
                <a:gd name="T18" fmla="*/ 33613 w 62"/>
                <a:gd name="T19" fmla="*/ 5 h 73"/>
                <a:gd name="T20" fmla="*/ 35285 w 62"/>
                <a:gd name="T21" fmla="*/ 117535 h 73"/>
                <a:gd name="T22" fmla="*/ 36101 w 62"/>
                <a:gd name="T23" fmla="*/ 249905 h 73"/>
                <a:gd name="T24" fmla="*/ 36101 w 62"/>
                <a:gd name="T25" fmla="*/ 1984924 h 73"/>
                <a:gd name="T26" fmla="*/ 35285 w 62"/>
                <a:gd name="T27" fmla="*/ 2062209 h 73"/>
                <a:gd name="T28" fmla="*/ 33613 w 62"/>
                <a:gd name="T29" fmla="*/ 2162011 h 73"/>
                <a:gd name="T30" fmla="*/ 31738 w 62"/>
                <a:gd name="T31" fmla="*/ 2193894 h 73"/>
                <a:gd name="T32" fmla="*/ 3578 w 62"/>
                <a:gd name="T33" fmla="*/ 2193894 h 7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73"/>
                <a:gd name="T53" fmla="*/ 62 w 62"/>
                <a:gd name="T54" fmla="*/ 73 h 7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73">
                  <a:moveTo>
                    <a:pt x="6" y="73"/>
                  </a:moveTo>
                  <a:lnTo>
                    <a:pt x="3" y="72"/>
                  </a:lnTo>
                  <a:lnTo>
                    <a:pt x="0" y="69"/>
                  </a:lnTo>
                  <a:lnTo>
                    <a:pt x="0" y="66"/>
                  </a:lnTo>
                  <a:lnTo>
                    <a:pt x="0" y="8"/>
                  </a:lnTo>
                  <a:lnTo>
                    <a:pt x="0" y="3"/>
                  </a:lnTo>
                  <a:lnTo>
                    <a:pt x="3" y="0"/>
                  </a:lnTo>
                  <a:lnTo>
                    <a:pt x="7" y="0"/>
                  </a:lnTo>
                  <a:lnTo>
                    <a:pt x="55" y="0"/>
                  </a:lnTo>
                  <a:lnTo>
                    <a:pt x="58" y="1"/>
                  </a:lnTo>
                  <a:lnTo>
                    <a:pt x="60" y="4"/>
                  </a:lnTo>
                  <a:lnTo>
                    <a:pt x="62" y="8"/>
                  </a:lnTo>
                  <a:lnTo>
                    <a:pt x="62" y="66"/>
                  </a:lnTo>
                  <a:lnTo>
                    <a:pt x="60" y="69"/>
                  </a:lnTo>
                  <a:lnTo>
                    <a:pt x="58" y="72"/>
                  </a:lnTo>
                  <a:lnTo>
                    <a:pt x="55" y="73"/>
                  </a:lnTo>
                  <a:lnTo>
                    <a:pt x="6" y="73"/>
                  </a:lnTo>
                </a:path>
              </a:pathLst>
            </a:custGeom>
            <a:noFill/>
            <a:ln w="11113" cap="rnd" cmpd="sng">
              <a:solidFill>
                <a:srgbClr val="000000"/>
              </a:solidFill>
              <a:prstDash val="solid"/>
              <a:round/>
              <a:headEnd type="none" w="med" len="med"/>
              <a:tailEnd type="none" w="med" len="med"/>
            </a:ln>
          </p:spPr>
          <p:txBody>
            <a:bodyPr/>
            <a:lstStyle/>
            <a:p>
              <a:endParaRPr lang="zh-CN" altLang="en-US"/>
            </a:p>
          </p:txBody>
        </p:sp>
        <p:sp>
          <p:nvSpPr>
            <p:cNvPr id="34206" name="Freeform 507"/>
            <p:cNvSpPr>
              <a:spLocks/>
            </p:cNvSpPr>
            <p:nvPr/>
          </p:nvSpPr>
          <p:spPr bwMode="auto">
            <a:xfrm rot="7279113" flipV="1">
              <a:off x="2839" y="4235"/>
              <a:ext cx="130" cy="134"/>
            </a:xfrm>
            <a:custGeom>
              <a:avLst/>
              <a:gdLst>
                <a:gd name="T0" fmla="*/ 0 w 50"/>
                <a:gd name="T1" fmla="*/ 0 h 58"/>
                <a:gd name="T2" fmla="*/ 0 w 50"/>
                <a:gd name="T3" fmla="*/ 1392205 h 58"/>
                <a:gd name="T4" fmla="*/ 38228 w 50"/>
                <a:gd name="T5" fmla="*/ 1392205 h 58"/>
                <a:gd name="T6" fmla="*/ 38228 w 50"/>
                <a:gd name="T7" fmla="*/ 0 h 58"/>
                <a:gd name="T8" fmla="*/ 0 w 50"/>
                <a:gd name="T9" fmla="*/ 0 h 58"/>
                <a:gd name="T10" fmla="*/ 0 w 50"/>
                <a:gd name="T11" fmla="*/ 0 h 58"/>
                <a:gd name="T12" fmla="*/ 0 60000 65536"/>
                <a:gd name="T13" fmla="*/ 0 60000 65536"/>
                <a:gd name="T14" fmla="*/ 0 60000 65536"/>
                <a:gd name="T15" fmla="*/ 0 60000 65536"/>
                <a:gd name="T16" fmla="*/ 0 60000 65536"/>
                <a:gd name="T17" fmla="*/ 0 60000 65536"/>
                <a:gd name="T18" fmla="*/ 0 w 50"/>
                <a:gd name="T19" fmla="*/ 0 h 58"/>
                <a:gd name="T20" fmla="*/ 50 w 50"/>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50" h="58">
                  <a:moveTo>
                    <a:pt x="0" y="0"/>
                  </a:moveTo>
                  <a:lnTo>
                    <a:pt x="0" y="58"/>
                  </a:lnTo>
                  <a:lnTo>
                    <a:pt x="50" y="58"/>
                  </a:lnTo>
                  <a:lnTo>
                    <a:pt x="50" y="0"/>
                  </a:lnTo>
                  <a:lnTo>
                    <a:pt x="0" y="0"/>
                  </a:lnTo>
                  <a:close/>
                </a:path>
              </a:pathLst>
            </a:custGeom>
            <a:solidFill>
              <a:srgbClr val="FFFFFF"/>
            </a:solidFill>
            <a:ln w="9525">
              <a:noFill/>
              <a:round/>
              <a:headEnd/>
              <a:tailEnd/>
            </a:ln>
          </p:spPr>
          <p:txBody>
            <a:bodyPr/>
            <a:lstStyle/>
            <a:p>
              <a:endParaRPr lang="zh-CN" altLang="en-US"/>
            </a:p>
          </p:txBody>
        </p:sp>
        <p:sp>
          <p:nvSpPr>
            <p:cNvPr id="34207" name="Rectangle 508"/>
            <p:cNvSpPr>
              <a:spLocks noChangeArrowheads="1"/>
            </p:cNvSpPr>
            <p:nvPr/>
          </p:nvSpPr>
          <p:spPr bwMode="auto">
            <a:xfrm rot="7279113" flipV="1">
              <a:off x="2839" y="4235"/>
              <a:ext cx="130" cy="134"/>
            </a:xfrm>
            <a:prstGeom prst="rect">
              <a:avLst/>
            </a:prstGeom>
            <a:noFill/>
            <a:ln w="11113" cap="rnd">
              <a:solidFill>
                <a:srgbClr val="000000"/>
              </a:solidFill>
              <a:round/>
              <a:headEnd/>
              <a:tailEnd/>
            </a:ln>
          </p:spPr>
          <p:txBody>
            <a:bodyPr/>
            <a:lstStyle/>
            <a:p>
              <a:pPr algn="ctr" eaLnBrk="0" hangingPunct="0"/>
              <a:endParaRPr lang="zh-CN" altLang="en-US" sz="1100">
                <a:solidFill>
                  <a:srgbClr val="003264"/>
                </a:solidFill>
                <a:latin typeface="微软雅黑" pitchFamily="34" charset="-122"/>
                <a:ea typeface="微软雅黑" pitchFamily="34" charset="-122"/>
              </a:endParaRPr>
            </a:p>
          </p:txBody>
        </p:sp>
        <p:pic>
          <p:nvPicPr>
            <p:cNvPr id="34208" name="Picture 261"/>
            <p:cNvPicPr>
              <a:picLocks noChangeAspect="1"/>
            </p:cNvPicPr>
            <p:nvPr/>
          </p:nvPicPr>
          <p:blipFill>
            <a:blip r:embed="rId5"/>
            <a:srcRect l="57031" t="35417" r="2344" b="25000"/>
            <a:stretch>
              <a:fillRect/>
            </a:stretch>
          </p:blipFill>
          <p:spPr bwMode="auto">
            <a:xfrm>
              <a:off x="2417" y="3738"/>
              <a:ext cx="350" cy="194"/>
            </a:xfrm>
            <a:prstGeom prst="rect">
              <a:avLst/>
            </a:prstGeom>
            <a:noFill/>
            <a:ln w="9525">
              <a:solidFill>
                <a:schemeClr val="bg2"/>
              </a:solidFill>
              <a:miter lim="800000"/>
              <a:headEnd/>
              <a:tailEnd/>
            </a:ln>
          </p:spPr>
        </p:pic>
        <p:pic>
          <p:nvPicPr>
            <p:cNvPr id="34209" name="图片 275"/>
            <p:cNvPicPr>
              <a:picLocks noChangeAspect="1"/>
            </p:cNvPicPr>
            <p:nvPr/>
          </p:nvPicPr>
          <p:blipFill>
            <a:blip r:embed="rId7"/>
            <a:srcRect/>
            <a:stretch>
              <a:fillRect/>
            </a:stretch>
          </p:blipFill>
          <p:spPr bwMode="auto">
            <a:xfrm>
              <a:off x="3764" y="3628"/>
              <a:ext cx="778" cy="705"/>
            </a:xfrm>
            <a:prstGeom prst="rect">
              <a:avLst/>
            </a:prstGeom>
            <a:noFill/>
            <a:ln w="19050">
              <a:solidFill>
                <a:schemeClr val="accent1"/>
              </a:solidFill>
              <a:miter lim="800000"/>
              <a:headEnd/>
              <a:tailEnd/>
            </a:ln>
          </p:spPr>
        </p:pic>
        <p:sp>
          <p:nvSpPr>
            <p:cNvPr id="277" name="矩形标注 276"/>
            <p:cNvSpPr/>
            <p:nvPr/>
          </p:nvSpPr>
          <p:spPr bwMode="auto">
            <a:xfrm>
              <a:off x="4634" y="2674"/>
              <a:ext cx="982" cy="770"/>
            </a:xfrm>
            <a:prstGeom prst="wedgeRectCallout">
              <a:avLst>
                <a:gd name="adj1" fmla="val -87761"/>
                <a:gd name="adj2" fmla="val -66272"/>
              </a:avLst>
            </a:prstGeom>
            <a:ln>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ctr">
                <a:defRPr/>
              </a:pPr>
              <a:r>
                <a:rPr lang="zh-CN" altLang="en-US" sz="1200" b="1" noProof="1">
                  <a:latin typeface="微软雅黑" panose="020B0503020204020204" pitchFamily="34" charset="-122"/>
                  <a:ea typeface="微软雅黑" panose="020B0503020204020204" pitchFamily="34" charset="-122"/>
                  <a:cs typeface="微软雅黑" panose="020B0503020204020204" pitchFamily="34" charset="-122"/>
                </a:rPr>
                <a:t>生产看板</a:t>
              </a:r>
            </a:p>
          </p:txBody>
        </p:sp>
        <p:pic>
          <p:nvPicPr>
            <p:cNvPr id="34211" name="图片 277"/>
            <p:cNvPicPr>
              <a:picLocks noChangeAspect="1"/>
            </p:cNvPicPr>
            <p:nvPr/>
          </p:nvPicPr>
          <p:blipFill>
            <a:blip r:embed="rId8"/>
            <a:srcRect/>
            <a:stretch>
              <a:fillRect/>
            </a:stretch>
          </p:blipFill>
          <p:spPr bwMode="auto">
            <a:xfrm>
              <a:off x="3197" y="1360"/>
              <a:ext cx="2017" cy="1143"/>
            </a:xfrm>
            <a:prstGeom prst="rect">
              <a:avLst/>
            </a:prstGeom>
            <a:noFill/>
            <a:ln w="9525">
              <a:noFill/>
              <a:miter lim="800000"/>
              <a:headEnd/>
              <a:tailEnd/>
            </a:ln>
          </p:spPr>
        </p:pic>
        <p:cxnSp>
          <p:nvCxnSpPr>
            <p:cNvPr id="279" name="直接箭头连接符 7"/>
            <p:cNvCxnSpPr>
              <a:cxnSpLocks noChangeShapeType="1"/>
            </p:cNvCxnSpPr>
            <p:nvPr/>
          </p:nvCxnSpPr>
          <p:spPr bwMode="auto">
            <a:xfrm>
              <a:off x="4634" y="4034"/>
              <a:ext cx="755"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sp>
          <p:nvSpPr>
            <p:cNvPr id="34213" name="TextBox 19"/>
            <p:cNvSpPr txBox="1">
              <a:spLocks noChangeArrowheads="1"/>
            </p:cNvSpPr>
            <p:nvPr/>
          </p:nvSpPr>
          <p:spPr bwMode="auto">
            <a:xfrm>
              <a:off x="4406" y="5339"/>
              <a:ext cx="2745" cy="2520"/>
            </a:xfrm>
            <a:prstGeom prst="rect">
              <a:avLst/>
            </a:prstGeom>
            <a:noFill/>
            <a:ln w="9525">
              <a:solidFill>
                <a:schemeClr val="bg1"/>
              </a:solidFill>
              <a:miter lim="800000"/>
              <a:headEnd/>
              <a:tailEnd/>
            </a:ln>
          </p:spPr>
          <p:txBody>
            <a:bodyPr>
              <a:spAutoFit/>
            </a:bodyPr>
            <a:lstStyle/>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1.</a:t>
              </a:r>
              <a:r>
                <a:rPr lang="zh-CN" altLang="en-US" sz="1400" noProof="1">
                  <a:solidFill>
                    <a:schemeClr val="bg1"/>
                  </a:solidFill>
                  <a:latin typeface="微软雅黑" pitchFamily="34" charset="-122"/>
                  <a:ea typeface="微软雅黑" pitchFamily="34" charset="-122"/>
                </a:rPr>
                <a:t>根据生产工单入库 </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2.</a:t>
              </a:r>
              <a:r>
                <a:rPr lang="zh-CN" altLang="en-US" sz="1400" noProof="1">
                  <a:solidFill>
                    <a:schemeClr val="bg1"/>
                  </a:solidFill>
                  <a:latin typeface="微软雅黑" pitchFamily="34" charset="-122"/>
                  <a:ea typeface="微软雅黑" pitchFamily="34" charset="-122"/>
                </a:rPr>
                <a:t>选择库位</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4.</a:t>
              </a:r>
              <a:r>
                <a:rPr lang="zh-CN" altLang="en-US" sz="1400" noProof="1">
                  <a:solidFill>
                    <a:schemeClr val="bg1"/>
                  </a:solidFill>
                  <a:latin typeface="微软雅黑" pitchFamily="34" charset="-122"/>
                  <a:ea typeface="微软雅黑" pitchFamily="34" charset="-122"/>
                </a:rPr>
                <a:t>扫描条码</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5.</a:t>
              </a:r>
              <a:r>
                <a:rPr lang="zh-CN" altLang="en-US" sz="1400" noProof="1">
                  <a:solidFill>
                    <a:schemeClr val="bg1"/>
                  </a:solidFill>
                  <a:latin typeface="微软雅黑" pitchFamily="34" charset="-122"/>
                  <a:ea typeface="微软雅黑" pitchFamily="34" charset="-122"/>
                </a:rPr>
                <a:t>扫描生产日期</a:t>
              </a:r>
              <a:endParaRPr lang="zh-CN" altLang="zh-CN" sz="1400" noProof="1">
                <a:solidFill>
                  <a:schemeClr val="bg1"/>
                </a:solidFill>
                <a:latin typeface="微软雅黑" pitchFamily="34" charset="-122"/>
                <a:ea typeface="微软雅黑" pitchFamily="34" charset="-122"/>
              </a:endParaRP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6.</a:t>
              </a:r>
              <a:r>
                <a:rPr lang="zh-CN" altLang="en-US" sz="1400" noProof="1">
                  <a:solidFill>
                    <a:schemeClr val="bg1"/>
                  </a:solidFill>
                  <a:latin typeface="微软雅黑" pitchFamily="34" charset="-122"/>
                  <a:ea typeface="微软雅黑" pitchFamily="34" charset="-122"/>
                </a:rPr>
                <a:t>扫描批号</a:t>
              </a:r>
            </a:p>
            <a:p>
              <a:pPr eaLnBrk="0" hangingPunct="0">
                <a:buFont typeface="黑体" pitchFamily="49" charset="-122"/>
                <a:buNone/>
              </a:pPr>
              <a:r>
                <a:rPr lang="zh-CN" altLang="zh-CN" sz="1400" noProof="1">
                  <a:solidFill>
                    <a:schemeClr val="bg1"/>
                  </a:solidFill>
                  <a:latin typeface="微软雅黑" pitchFamily="34" charset="-122"/>
                  <a:ea typeface="微软雅黑" pitchFamily="34" charset="-122"/>
                </a:rPr>
                <a:t>7.</a:t>
              </a:r>
              <a:r>
                <a:rPr lang="zh-CN" altLang="en-US" sz="1400" noProof="1">
                  <a:solidFill>
                    <a:schemeClr val="bg1"/>
                  </a:solidFill>
                  <a:latin typeface="微软雅黑" pitchFamily="34" charset="-122"/>
                  <a:ea typeface="微软雅黑" pitchFamily="34" charset="-122"/>
                </a:rPr>
                <a:t>数量</a:t>
              </a:r>
            </a:p>
          </p:txBody>
        </p:sp>
        <p:cxnSp>
          <p:nvCxnSpPr>
            <p:cNvPr id="281" name="直接箭头连接符 7"/>
            <p:cNvCxnSpPr>
              <a:cxnSpLocks noChangeShapeType="1"/>
            </p:cNvCxnSpPr>
            <p:nvPr/>
          </p:nvCxnSpPr>
          <p:spPr bwMode="auto">
            <a:xfrm>
              <a:off x="6352" y="4034"/>
              <a:ext cx="755" cy="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pic>
          <p:nvPicPr>
            <p:cNvPr id="34215" name="Picture 8" descr="Woa09"/>
            <p:cNvPicPr>
              <a:picLocks noChangeAspect="1"/>
            </p:cNvPicPr>
            <p:nvPr/>
          </p:nvPicPr>
          <p:blipFill>
            <a:blip r:embed="rId3"/>
            <a:srcRect/>
            <a:stretch>
              <a:fillRect/>
            </a:stretch>
          </p:blipFill>
          <p:spPr bwMode="auto">
            <a:xfrm>
              <a:off x="7249" y="353"/>
              <a:ext cx="1183" cy="910"/>
            </a:xfrm>
            <a:prstGeom prst="rect">
              <a:avLst/>
            </a:prstGeom>
            <a:noFill/>
            <a:ln w="9525">
              <a:noFill/>
              <a:miter lim="800000"/>
              <a:headEnd/>
              <a:tailEnd/>
            </a:ln>
          </p:spPr>
        </p:pic>
        <p:sp>
          <p:nvSpPr>
            <p:cNvPr id="285" name="TextBox 146"/>
            <p:cNvSpPr txBox="1">
              <a:spLocks noChangeArrowheads="1"/>
            </p:cNvSpPr>
            <p:nvPr/>
          </p:nvSpPr>
          <p:spPr bwMode="auto">
            <a:xfrm>
              <a:off x="7217" y="1124"/>
              <a:ext cx="1247" cy="725"/>
            </a:xfrm>
            <a:prstGeom prst="rect">
              <a:avLst/>
            </a:prstGeom>
            <a:solidFill>
              <a:schemeClr val="accent3"/>
            </a:solidFill>
            <a:ln w="9525">
              <a:solidFill>
                <a:srgbClr val="4A7EBB"/>
              </a:solidFill>
              <a:miter lim="800000"/>
            </a:ln>
            <a:effectLst>
              <a:outerShdw blurRad="40000" dist="20000" dir="5400000" rotWithShape="0">
                <a:srgbClr val="000000">
                  <a:alpha val="37999"/>
                </a:srgbClr>
              </a:outerShdw>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zh-CN" sz="1200" noProof="1">
                  <a:solidFill>
                    <a:srgbClr val="000000"/>
                  </a:solidFill>
                  <a:latin typeface="微软雅黑" panose="020B0503020204020204" pitchFamily="34" charset="-122"/>
                  <a:ea typeface="微软雅黑" panose="020B0503020204020204" pitchFamily="34" charset="-122"/>
                </a:rPr>
                <a:t>销售单</a:t>
              </a:r>
              <a:r>
                <a:rPr lang="en-US" altLang="zh-CN" sz="1200" noProof="1">
                  <a:solidFill>
                    <a:srgbClr val="000000"/>
                  </a:solidFill>
                  <a:latin typeface="微软雅黑" panose="020B0503020204020204" pitchFamily="34" charset="-122"/>
                  <a:ea typeface="微软雅黑" panose="020B0503020204020204" pitchFamily="34" charset="-122"/>
                </a:rPr>
                <a:t>/</a:t>
              </a:r>
              <a:r>
                <a:rPr lang="zh-CN" altLang="zh-CN" sz="1200" noProof="1">
                  <a:solidFill>
                    <a:srgbClr val="000000"/>
                  </a:solidFill>
                  <a:latin typeface="微软雅黑" panose="020B0503020204020204" pitchFamily="34" charset="-122"/>
                  <a:ea typeface="微软雅黑" panose="020B0503020204020204" pitchFamily="34" charset="-122"/>
                </a:rPr>
                <a:t>发货单</a:t>
              </a:r>
            </a:p>
          </p:txBody>
        </p:sp>
        <p:cxnSp>
          <p:nvCxnSpPr>
            <p:cNvPr id="286" name="直接箭头连接符 7"/>
            <p:cNvCxnSpPr>
              <a:cxnSpLocks noChangeShapeType="1"/>
            </p:cNvCxnSpPr>
            <p:nvPr/>
          </p:nvCxnSpPr>
          <p:spPr bwMode="auto">
            <a:xfrm>
              <a:off x="7837" y="1952"/>
              <a:ext cx="7" cy="1360"/>
            </a:xfrm>
            <a:prstGeom prst="straightConnector1">
              <a:avLst/>
            </a:prstGeom>
            <a:noFill/>
            <a:ln w="25400">
              <a:solidFill>
                <a:schemeClr val="bg1"/>
              </a:solidFill>
              <a:round/>
              <a:tailEnd type="arrow" w="med" len="med"/>
            </a:ln>
            <a:effectLst>
              <a:outerShdw blurRad="40000" dist="20000" dir="5400000" rotWithShape="0">
                <a:srgbClr val="000000">
                  <a:alpha val="37999"/>
                </a:srgbClr>
              </a:outerShdw>
            </a:effectLst>
            <a:extLst>
              <a:ext uri="{909E8E84-426E-40DD-AFC4-6F175D3DCCD1}"/>
            </a:extLst>
          </p:spPr>
        </p:cxnSp>
        <p:cxnSp>
          <p:nvCxnSpPr>
            <p:cNvPr id="288" name="直接箭头连接符 287"/>
            <p:cNvCxnSpPr/>
            <p:nvPr/>
          </p:nvCxnSpPr>
          <p:spPr>
            <a:xfrm flipH="1" flipV="1">
              <a:off x="847" y="1252"/>
              <a:ext cx="6290" cy="7"/>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9" name="直接箭头连接符 288"/>
            <p:cNvCxnSpPr/>
            <p:nvPr/>
          </p:nvCxnSpPr>
          <p:spPr>
            <a:xfrm>
              <a:off x="962" y="1364"/>
              <a:ext cx="7" cy="1417"/>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3" name="圆角矩形 22"/>
            <p:cNvSpPr/>
            <p:nvPr/>
          </p:nvSpPr>
          <p:spPr>
            <a:xfrm>
              <a:off x="167" y="9984"/>
              <a:ext cx="4855" cy="68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a:solidFill>
                    <a:schemeClr val="tx1"/>
                  </a:solidFill>
                </a:rPr>
                <a:t>拓展看工单看板仓库进销存</a:t>
              </a:r>
            </a:p>
          </p:txBody>
        </p:sp>
        <p:sp>
          <p:nvSpPr>
            <p:cNvPr id="34221" name="矩形 6"/>
            <p:cNvSpPr>
              <a:spLocks noChangeArrowheads="1"/>
            </p:cNvSpPr>
            <p:nvPr/>
          </p:nvSpPr>
          <p:spPr bwMode="auto">
            <a:xfrm>
              <a:off x="563" y="450"/>
              <a:ext cx="3088" cy="822"/>
            </a:xfrm>
            <a:prstGeom prst="rect">
              <a:avLst/>
            </a:prstGeom>
            <a:noFill/>
            <a:ln w="9525">
              <a:noFill/>
              <a:miter lim="800000"/>
              <a:headEnd/>
              <a:tailEnd/>
            </a:ln>
          </p:spPr>
          <p:txBody>
            <a:bodyPr wrap="none">
              <a:spAutoFit/>
            </a:bodyPr>
            <a:lstStyle/>
            <a:p>
              <a:r>
                <a:rPr lang="zh-CN" altLang="en-US" sz="2800">
                  <a:solidFill>
                    <a:schemeClr val="bg1"/>
                  </a:solidFill>
                  <a:latin typeface="微软雅黑" pitchFamily="34" charset="-122"/>
                  <a:ea typeface="微软雅黑" pitchFamily="34" charset="-122"/>
                </a:rPr>
                <a:t>系统流程图</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edge">
                                      <p:cBhvr>
                                        <p:cTn id="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588" y="11113"/>
            <a:ext cx="9148763" cy="6837362"/>
          </a:xfrm>
          <a:prstGeom prst="rect">
            <a:avLst/>
          </a:prstGeom>
          <a:gradFill>
            <a:gsLst>
              <a:gs pos="0">
                <a:srgbClr val="007BD3"/>
              </a:gs>
              <a:gs pos="100000">
                <a:srgbClr val="03437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818"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4819"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4820"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4821"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4822" name="TextBox 2"/>
          <p:cNvSpPr txBox="1">
            <a:spLocks noChangeArrowheads="1"/>
          </p:cNvSpPr>
          <p:nvPr/>
        </p:nvSpPr>
        <p:spPr bwMode="auto">
          <a:xfrm>
            <a:off x="192088" y="320675"/>
            <a:ext cx="2524125" cy="522288"/>
          </a:xfrm>
          <a:prstGeom prst="rect">
            <a:avLst/>
          </a:prstGeom>
          <a:noFill/>
          <a:ln w="9525">
            <a:noFill/>
            <a:miter lim="800000"/>
            <a:headEnd/>
            <a:tailEnd/>
          </a:ln>
        </p:spPr>
        <p:txBody>
          <a:bodyPr>
            <a:spAutoFit/>
          </a:bodyPr>
          <a:lstStyle/>
          <a:p>
            <a:pPr algn="ctr" eaLnBrk="0" hangingPunct="0"/>
            <a:r>
              <a:rPr lang="zh-CN" altLang="en-US" sz="2800">
                <a:solidFill>
                  <a:schemeClr val="bg1"/>
                </a:solidFill>
                <a:latin typeface="微软雅黑" pitchFamily="34" charset="-122"/>
                <a:ea typeface="微软雅黑" pitchFamily="34" charset="-122"/>
                <a:sym typeface="+mn-ea"/>
              </a:rPr>
              <a:t>支持数据接口</a:t>
            </a:r>
          </a:p>
        </p:txBody>
      </p:sp>
      <p:graphicFrame>
        <p:nvGraphicFramePr>
          <p:cNvPr id="5" name="图示 4"/>
          <p:cNvGraphicFramePr/>
          <p:nvPr/>
        </p:nvGraphicFramePr>
        <p:xfrm>
          <a:off x="467360" y="1457960"/>
          <a:ext cx="7974965" cy="4130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5842"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5843"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5844"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5845" name="矩形 6"/>
          <p:cNvSpPr>
            <a:spLocks noChangeArrowheads="1"/>
          </p:cNvSpPr>
          <p:nvPr/>
        </p:nvSpPr>
        <p:spPr bwMode="auto">
          <a:xfrm>
            <a:off x="357188" y="285750"/>
            <a:ext cx="1604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系统架构</a:t>
            </a:r>
          </a:p>
        </p:txBody>
      </p:sp>
      <p:sp>
        <p:nvSpPr>
          <p:cNvPr id="7" name="AutoShape 3"/>
          <p:cNvSpPr>
            <a:spLocks noChangeArrowheads="1"/>
          </p:cNvSpPr>
          <p:nvPr/>
        </p:nvSpPr>
        <p:spPr bwMode="gray">
          <a:xfrm rot="16200000">
            <a:off x="1755455" y="1316568"/>
            <a:ext cx="3176370" cy="3954853"/>
          </a:xfrm>
          <a:custGeom>
            <a:avLst/>
            <a:gdLst>
              <a:gd name="G0" fmla="+- 7925 0 0"/>
              <a:gd name="G1" fmla="+- -11796007 0 0"/>
              <a:gd name="G2" fmla="+- 0 0 -11796007"/>
              <a:gd name="T0" fmla="*/ 0 256 1"/>
              <a:gd name="T1" fmla="*/ 180 256 1"/>
              <a:gd name="G3" fmla="+- -11796007 T0 T1"/>
              <a:gd name="T2" fmla="*/ 0 256 1"/>
              <a:gd name="T3" fmla="*/ 90 256 1"/>
              <a:gd name="G4" fmla="+- -11796007 T2 T3"/>
              <a:gd name="G5" fmla="*/ G4 2 1"/>
              <a:gd name="T4" fmla="*/ 90 256 1"/>
              <a:gd name="T5" fmla="*/ 0 256 1"/>
              <a:gd name="G6" fmla="+- -11796007 T4 T5"/>
              <a:gd name="G7" fmla="*/ G6 2 1"/>
              <a:gd name="G8" fmla="abs -1179600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925"/>
              <a:gd name="G18" fmla="*/ 7925 1 2"/>
              <a:gd name="G19" fmla="+- G18 5400 0"/>
              <a:gd name="G20" fmla="cos G19 -11796007"/>
              <a:gd name="G21" fmla="sin G19 -11796007"/>
              <a:gd name="G22" fmla="+- G20 10800 0"/>
              <a:gd name="G23" fmla="+- G21 10800 0"/>
              <a:gd name="G24" fmla="+- 10800 0 G20"/>
              <a:gd name="G25" fmla="+- 7925 10800 0"/>
              <a:gd name="G26" fmla="?: G9 G17 G25"/>
              <a:gd name="G27" fmla="?: G9 0 21600"/>
              <a:gd name="G28" fmla="cos 10800 -11796007"/>
              <a:gd name="G29" fmla="sin 10800 -11796007"/>
              <a:gd name="G30" fmla="sin 7925 -11796007"/>
              <a:gd name="G31" fmla="+- G28 10800 0"/>
              <a:gd name="G32" fmla="+- G29 10800 0"/>
              <a:gd name="G33" fmla="+- G30 10800 0"/>
              <a:gd name="G34" fmla="?: G4 0 G31"/>
              <a:gd name="G35" fmla="?: -11796007 G34 0"/>
              <a:gd name="G36" fmla="?: G6 G35 G31"/>
              <a:gd name="G37" fmla="+- 21600 0 G36"/>
              <a:gd name="G38" fmla="?: G4 0 G33"/>
              <a:gd name="G39" fmla="?: -11796007 G38 G32"/>
              <a:gd name="G40" fmla="?: G6 G39 0"/>
              <a:gd name="G41" fmla="?: G4 G32 21600"/>
              <a:gd name="G42" fmla="?: G6 G41 G33"/>
              <a:gd name="T12" fmla="*/ 10800 w 21600"/>
              <a:gd name="T13" fmla="*/ 0 h 21600"/>
              <a:gd name="T14" fmla="*/ 1437 w 21600"/>
              <a:gd name="T15" fmla="*/ 10798 h 21600"/>
              <a:gd name="T16" fmla="*/ 10800 w 21600"/>
              <a:gd name="T17" fmla="*/ 2875 h 21600"/>
              <a:gd name="T18" fmla="*/ 20163 w 21600"/>
              <a:gd name="T19" fmla="*/ 1079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875" y="10799"/>
                </a:moveTo>
                <a:cubicBezTo>
                  <a:pt x="2875" y="6422"/>
                  <a:pt x="6423" y="2874"/>
                  <a:pt x="10800" y="2875"/>
                </a:cubicBezTo>
                <a:cubicBezTo>
                  <a:pt x="15176" y="2875"/>
                  <a:pt x="18724" y="6422"/>
                  <a:pt x="18724" y="10799"/>
                </a:cubicBezTo>
                <a:lnTo>
                  <a:pt x="21599" y="10798"/>
                </a:lnTo>
                <a:cubicBezTo>
                  <a:pt x="21599" y="4834"/>
                  <a:pt x="16764" y="-1"/>
                  <a:pt x="10799" y="0"/>
                </a:cubicBezTo>
                <a:cubicBezTo>
                  <a:pt x="4835" y="0"/>
                  <a:pt x="0" y="4834"/>
                  <a:pt x="0" y="10798"/>
                </a:cubicBezTo>
                <a:close/>
              </a:path>
            </a:pathLst>
          </a:custGeom>
          <a:solidFill>
            <a:schemeClr val="bg1"/>
          </a:solidFill>
          <a:ln w="38100" algn="ctr">
            <a:noFill/>
            <a:miter lim="800000"/>
          </a:ln>
          <a:effectLst>
            <a:innerShdw blurRad="114300">
              <a:prstClr val="black"/>
            </a:innerShdw>
          </a:effectLst>
        </p:spPr>
        <p:txBody>
          <a:bodyPr wrap="none" anchor="ctr"/>
          <a:lstStyle/>
          <a:p>
            <a:pPr>
              <a:defRPr/>
            </a:pPr>
            <a:endParaRPr lang="zh-CN" altLang="en-US">
              <a:latin typeface="Arial" panose="020B0604020202020204" pitchFamily="34" charset="0"/>
              <a:ea typeface="宋体" panose="02010600030101010101" pitchFamily="2" charset="-122"/>
            </a:endParaRPr>
          </a:p>
        </p:txBody>
      </p:sp>
      <p:sp>
        <p:nvSpPr>
          <p:cNvPr id="8" name="Line 39"/>
          <p:cNvSpPr>
            <a:spLocks noChangeShapeType="1"/>
          </p:cNvSpPr>
          <p:nvPr/>
        </p:nvSpPr>
        <p:spPr bwMode="auto">
          <a:xfrm>
            <a:off x="4132263" y="2139950"/>
            <a:ext cx="1220787" cy="474663"/>
          </a:xfrm>
          <a:prstGeom prst="line">
            <a:avLst/>
          </a:prstGeom>
          <a:noFill/>
          <a:ln w="57150" cap="rnd">
            <a:solidFill>
              <a:schemeClr val="tx1">
                <a:lumMod val="50000"/>
                <a:lumOff val="50000"/>
              </a:schemeClr>
            </a:solidFill>
            <a:prstDash val="sysDot"/>
            <a:round/>
            <a:tailEnd type="triangle" w="med" len="med"/>
          </a:ln>
        </p:spPr>
        <p:txBody>
          <a:bodyPr wrap="none" anchor="ctr"/>
          <a:lstStyle/>
          <a:p>
            <a:pPr>
              <a:defRPr/>
            </a:pPr>
            <a:endParaRPr lang="zh-CN" altLang="en-US">
              <a:latin typeface="Arial" panose="020B0604020202020204" pitchFamily="34" charset="0"/>
              <a:ea typeface="宋体" panose="02010600030101010101" pitchFamily="2" charset="-122"/>
            </a:endParaRPr>
          </a:p>
        </p:txBody>
      </p:sp>
      <p:sp>
        <p:nvSpPr>
          <p:cNvPr id="9" name="Line 40"/>
          <p:cNvSpPr>
            <a:spLocks noChangeShapeType="1"/>
          </p:cNvSpPr>
          <p:nvPr/>
        </p:nvSpPr>
        <p:spPr bwMode="auto">
          <a:xfrm>
            <a:off x="3433763" y="3287713"/>
            <a:ext cx="1657350" cy="1587"/>
          </a:xfrm>
          <a:prstGeom prst="line">
            <a:avLst/>
          </a:prstGeom>
          <a:noFill/>
          <a:ln w="57150" cap="rnd">
            <a:solidFill>
              <a:schemeClr val="tx1">
                <a:lumMod val="50000"/>
                <a:lumOff val="50000"/>
              </a:schemeClr>
            </a:solidFill>
            <a:prstDash val="sysDot"/>
            <a:round/>
            <a:tailEnd type="triangle" w="med" len="med"/>
          </a:ln>
        </p:spPr>
        <p:txBody>
          <a:bodyPr wrap="none" anchor="ctr"/>
          <a:lstStyle/>
          <a:p>
            <a:pPr>
              <a:defRPr/>
            </a:pPr>
            <a:endParaRPr lang="zh-CN" altLang="en-US">
              <a:latin typeface="Arial" panose="020B0604020202020204" pitchFamily="34" charset="0"/>
              <a:ea typeface="宋体" panose="02010600030101010101" pitchFamily="2" charset="-122"/>
            </a:endParaRPr>
          </a:p>
        </p:txBody>
      </p:sp>
      <p:sp>
        <p:nvSpPr>
          <p:cNvPr id="10" name="Line 41"/>
          <p:cNvSpPr>
            <a:spLocks noChangeShapeType="1"/>
          </p:cNvSpPr>
          <p:nvPr/>
        </p:nvSpPr>
        <p:spPr bwMode="auto">
          <a:xfrm flipV="1">
            <a:off x="4100513" y="4086225"/>
            <a:ext cx="1273175" cy="403225"/>
          </a:xfrm>
          <a:prstGeom prst="line">
            <a:avLst/>
          </a:prstGeom>
          <a:noFill/>
          <a:ln w="57150" cap="rnd">
            <a:solidFill>
              <a:schemeClr val="tx1">
                <a:lumMod val="50000"/>
                <a:lumOff val="50000"/>
              </a:schemeClr>
            </a:solidFill>
            <a:prstDash val="sysDot"/>
            <a:round/>
            <a:tailEnd type="triangle" w="med" len="med"/>
          </a:ln>
        </p:spPr>
        <p:txBody>
          <a:bodyPr wrap="none" anchor="ctr"/>
          <a:lstStyle/>
          <a:p>
            <a:pPr>
              <a:defRPr/>
            </a:pPr>
            <a:endParaRPr lang="zh-CN" altLang="en-US">
              <a:latin typeface="Arial" panose="020B0604020202020204" pitchFamily="34" charset="0"/>
              <a:ea typeface="宋体" panose="02010600030101010101" pitchFamily="2" charset="-122"/>
            </a:endParaRPr>
          </a:p>
        </p:txBody>
      </p:sp>
      <p:grpSp>
        <p:nvGrpSpPr>
          <p:cNvPr id="2" name="组合 11"/>
          <p:cNvGrpSpPr>
            <a:grpSpLocks/>
          </p:cNvGrpSpPr>
          <p:nvPr/>
        </p:nvGrpSpPr>
        <p:grpSpPr bwMode="auto">
          <a:xfrm>
            <a:off x="2087563" y="1196975"/>
            <a:ext cx="1716087" cy="1355725"/>
            <a:chOff x="5760133" y="2274196"/>
            <a:chExt cx="1284820" cy="1284820"/>
          </a:xfrm>
        </p:grpSpPr>
        <p:sp>
          <p:nvSpPr>
            <p:cNvPr id="12" name="椭圆 11"/>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1220470" fontAlgn="auto">
                <a:spcBef>
                  <a:spcPts val="0"/>
                </a:spcBef>
                <a:spcAft>
                  <a:spcPts val="0"/>
                </a:spcAft>
                <a:defRPr/>
              </a:pPr>
              <a:endParaRPr lang="en-US" sz="2405" kern="0">
                <a:solidFill>
                  <a:sysClr val="window" lastClr="FFFFFF"/>
                </a:solidFill>
                <a:latin typeface="Calibri" panose="020F0502020204030204"/>
                <a:ea typeface="+mn-ea"/>
              </a:endParaRPr>
            </a:p>
          </p:txBody>
        </p:sp>
        <p:sp>
          <p:nvSpPr>
            <p:cNvPr id="13" name="椭圆 12"/>
            <p:cNvSpPr/>
            <p:nvPr/>
          </p:nvSpPr>
          <p:spPr>
            <a:xfrm>
              <a:off x="5839094" y="2359019"/>
              <a:ext cx="1117070" cy="1117070"/>
            </a:xfrm>
            <a:prstGeom prst="ellipse">
              <a:avLst/>
            </a:prstGeom>
            <a:solidFill>
              <a:srgbClr val="0070C0"/>
            </a:solidFill>
            <a:ln w="25400" cap="flat" cmpd="sng" algn="ctr">
              <a:noFill/>
              <a:prstDash val="solid"/>
            </a:ln>
            <a:effectLst>
              <a:innerShdw blurRad="139700" dist="50800" dir="13500000">
                <a:prstClr val="black">
                  <a:alpha val="45000"/>
                </a:prstClr>
              </a:innerShdw>
            </a:effectLst>
          </p:spPr>
          <p:txBody>
            <a:bodyPr lIns="122063" tIns="61031" rIns="122063" bIns="61031" anchor="ctr"/>
            <a:lstStyle/>
            <a:p>
              <a:pPr algn="ctr" defTabSz="1220470" fontAlgn="auto">
                <a:spcBef>
                  <a:spcPts val="0"/>
                </a:spcBef>
                <a:spcAft>
                  <a:spcPts val="0"/>
                </a:spcAft>
                <a:defRPr/>
              </a:pPr>
              <a:endParaRPr lang="en-US" sz="2405" kern="0">
                <a:solidFill>
                  <a:sysClr val="window" lastClr="FFFFFF"/>
                </a:solidFill>
                <a:latin typeface="Calibri" panose="020F0502020204030204"/>
                <a:ea typeface="+mn-ea"/>
              </a:endParaRPr>
            </a:p>
          </p:txBody>
        </p:sp>
        <p:sp>
          <p:nvSpPr>
            <p:cNvPr id="14" name="TextBox 13"/>
            <p:cNvSpPr txBox="1"/>
            <p:nvPr/>
          </p:nvSpPr>
          <p:spPr>
            <a:xfrm flipH="1">
              <a:off x="6101246" y="2635270"/>
              <a:ext cx="632308" cy="710111"/>
            </a:xfrm>
            <a:prstGeom prst="rect">
              <a:avLst/>
            </a:prstGeom>
            <a:noFill/>
          </p:spPr>
          <p:txBody>
            <a:bodyPr>
              <a:spAutoFit/>
            </a:bodyPr>
            <a:lstStyle>
              <a:defPPr>
                <a:defRPr lang="en-US"/>
              </a:defPPr>
              <a:lvl1pPr marR="0" lvl="0" indent="0" algn="ctr"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defTabSz="1220470">
                <a:lnSpc>
                  <a:spcPct val="100000"/>
                </a:lnSpc>
                <a:defRPr/>
              </a:pPr>
              <a:r>
                <a:rPr lang="zh-CN" altLang="en-US" sz="2135" b="1" dirty="0">
                  <a:ln>
                    <a:noFill/>
                  </a:ln>
                  <a:effectLst/>
                </a:rPr>
                <a:t>客户端</a:t>
              </a:r>
            </a:p>
          </p:txBody>
        </p:sp>
      </p:grpSp>
      <p:grpSp>
        <p:nvGrpSpPr>
          <p:cNvPr id="3" name="组合 15"/>
          <p:cNvGrpSpPr>
            <a:grpSpLocks/>
          </p:cNvGrpSpPr>
          <p:nvPr/>
        </p:nvGrpSpPr>
        <p:grpSpPr bwMode="auto">
          <a:xfrm>
            <a:off x="468313" y="2543175"/>
            <a:ext cx="2081212" cy="1709738"/>
            <a:chOff x="5760133" y="2274196"/>
            <a:chExt cx="1284820" cy="1284820"/>
          </a:xfrm>
        </p:grpSpPr>
        <p:sp>
          <p:nvSpPr>
            <p:cNvPr id="16" name="椭圆 15"/>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1220470" fontAlgn="auto">
                <a:spcBef>
                  <a:spcPts val="0"/>
                </a:spcBef>
                <a:spcAft>
                  <a:spcPts val="0"/>
                </a:spcAft>
                <a:defRPr/>
              </a:pPr>
              <a:endParaRPr lang="en-US" sz="2405" kern="0">
                <a:solidFill>
                  <a:sysClr val="window" lastClr="FFFFFF"/>
                </a:solidFill>
                <a:latin typeface="Calibri" panose="020F0502020204030204"/>
                <a:ea typeface="+mn-ea"/>
              </a:endParaRPr>
            </a:p>
          </p:txBody>
        </p:sp>
        <p:sp>
          <p:nvSpPr>
            <p:cNvPr id="17" name="椭圆 16"/>
            <p:cNvSpPr/>
            <p:nvPr/>
          </p:nvSpPr>
          <p:spPr>
            <a:xfrm>
              <a:off x="5839094" y="2359019"/>
              <a:ext cx="1117070" cy="1117070"/>
            </a:xfrm>
            <a:prstGeom prst="ellipse">
              <a:avLst/>
            </a:prstGeom>
            <a:solidFill>
              <a:srgbClr val="0070C0"/>
            </a:solidFill>
            <a:ln w="25400" cap="flat" cmpd="sng" algn="ctr">
              <a:noFill/>
              <a:prstDash val="solid"/>
            </a:ln>
            <a:effectLst>
              <a:innerShdw blurRad="139700" dist="50800" dir="13500000">
                <a:prstClr val="black">
                  <a:alpha val="45000"/>
                </a:prstClr>
              </a:innerShdw>
            </a:effectLst>
          </p:spPr>
          <p:txBody>
            <a:bodyPr lIns="122063" tIns="61031" rIns="122063" bIns="61031" anchor="ctr"/>
            <a:lstStyle/>
            <a:p>
              <a:pPr algn="ctr" defTabSz="1220470" fontAlgn="auto">
                <a:spcBef>
                  <a:spcPts val="0"/>
                </a:spcBef>
                <a:spcAft>
                  <a:spcPts val="0"/>
                </a:spcAft>
                <a:defRPr/>
              </a:pPr>
              <a:endParaRPr lang="en-US" sz="2405" kern="0">
                <a:solidFill>
                  <a:sysClr val="window" lastClr="FFFFFF"/>
                </a:solidFill>
                <a:latin typeface="Calibri" panose="020F0502020204030204"/>
                <a:ea typeface="+mn-ea"/>
              </a:endParaRPr>
            </a:p>
          </p:txBody>
        </p:sp>
        <p:sp>
          <p:nvSpPr>
            <p:cNvPr id="18" name="TextBox 17"/>
            <p:cNvSpPr txBox="1"/>
            <p:nvPr/>
          </p:nvSpPr>
          <p:spPr>
            <a:xfrm flipH="1">
              <a:off x="6101184" y="2634470"/>
              <a:ext cx="632120" cy="563078"/>
            </a:xfrm>
            <a:prstGeom prst="rect">
              <a:avLst/>
            </a:prstGeom>
            <a:noFill/>
          </p:spPr>
          <p:txBody>
            <a:bodyPr>
              <a:spAutoFit/>
            </a:bodyPr>
            <a:lstStyle>
              <a:defPPr>
                <a:defRPr lang="en-US"/>
              </a:defPPr>
              <a:lvl1pPr marR="0" lvl="0" indent="0" algn="ctr"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defTabSz="1220470">
                <a:lnSpc>
                  <a:spcPct val="100000"/>
                </a:lnSpc>
                <a:defRPr/>
              </a:pPr>
              <a:r>
                <a:rPr lang="en-US" sz="2135" b="1" dirty="0">
                  <a:ln>
                    <a:noFill/>
                  </a:ln>
                  <a:effectLst/>
                </a:rPr>
                <a:t>PDA</a:t>
              </a:r>
              <a:r>
                <a:rPr lang="zh-CN" sz="2135" b="1" dirty="0">
                  <a:ln>
                    <a:noFill/>
                  </a:ln>
                  <a:effectLst/>
                </a:rPr>
                <a:t>端</a:t>
              </a:r>
              <a:endParaRPr lang="zh-CN" altLang="zh-CN" sz="2135" b="1" dirty="0">
                <a:ln>
                  <a:noFill/>
                </a:ln>
                <a:effectLst/>
              </a:endParaRPr>
            </a:p>
          </p:txBody>
        </p:sp>
      </p:grpSp>
      <p:grpSp>
        <p:nvGrpSpPr>
          <p:cNvPr id="4" name="组合 19"/>
          <p:cNvGrpSpPr>
            <a:grpSpLocks/>
          </p:cNvGrpSpPr>
          <p:nvPr/>
        </p:nvGrpSpPr>
        <p:grpSpPr bwMode="auto">
          <a:xfrm>
            <a:off x="2047875" y="4183063"/>
            <a:ext cx="1714500" cy="1354137"/>
            <a:chOff x="5760133" y="2274196"/>
            <a:chExt cx="1284820" cy="1284820"/>
          </a:xfrm>
        </p:grpSpPr>
        <p:sp>
          <p:nvSpPr>
            <p:cNvPr id="20" name="椭圆 19"/>
            <p:cNvSpPr/>
            <p:nvPr/>
          </p:nvSpPr>
          <p:spPr>
            <a:xfrm rot="1245109">
              <a:off x="5760133" y="2274196"/>
              <a:ext cx="1284820" cy="1284820"/>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1220470" fontAlgn="auto">
                <a:spcBef>
                  <a:spcPts val="0"/>
                </a:spcBef>
                <a:spcAft>
                  <a:spcPts val="0"/>
                </a:spcAft>
                <a:defRPr/>
              </a:pPr>
              <a:endParaRPr lang="en-US" sz="2405" kern="0">
                <a:solidFill>
                  <a:sysClr val="window" lastClr="FFFFFF"/>
                </a:solidFill>
                <a:latin typeface="Calibri" panose="020F0502020204030204"/>
                <a:ea typeface="+mn-ea"/>
              </a:endParaRPr>
            </a:p>
          </p:txBody>
        </p:sp>
        <p:sp>
          <p:nvSpPr>
            <p:cNvPr id="21" name="椭圆 20"/>
            <p:cNvSpPr/>
            <p:nvPr/>
          </p:nvSpPr>
          <p:spPr>
            <a:xfrm>
              <a:off x="5839094" y="2359019"/>
              <a:ext cx="1117070" cy="1117070"/>
            </a:xfrm>
            <a:prstGeom prst="ellipse">
              <a:avLst/>
            </a:prstGeom>
            <a:solidFill>
              <a:srgbClr val="0070C0"/>
            </a:solidFill>
            <a:ln w="25400" cap="flat" cmpd="sng" algn="ctr">
              <a:noFill/>
              <a:prstDash val="solid"/>
            </a:ln>
            <a:effectLst>
              <a:innerShdw blurRad="139700" dist="50800" dir="13500000">
                <a:prstClr val="black">
                  <a:alpha val="45000"/>
                </a:prstClr>
              </a:innerShdw>
            </a:effectLst>
          </p:spPr>
          <p:txBody>
            <a:bodyPr lIns="122063" tIns="61031" rIns="122063" bIns="61031" anchor="ctr"/>
            <a:lstStyle/>
            <a:p>
              <a:pPr algn="ctr" defTabSz="1220470" fontAlgn="auto">
                <a:spcBef>
                  <a:spcPts val="0"/>
                </a:spcBef>
                <a:spcAft>
                  <a:spcPts val="0"/>
                </a:spcAft>
                <a:defRPr/>
              </a:pPr>
              <a:endParaRPr lang="en-US" sz="2405" kern="0">
                <a:solidFill>
                  <a:sysClr val="window" lastClr="FFFFFF"/>
                </a:solidFill>
                <a:latin typeface="Calibri" panose="020F0502020204030204"/>
                <a:ea typeface="+mn-ea"/>
              </a:endParaRPr>
            </a:p>
          </p:txBody>
        </p:sp>
        <p:sp>
          <p:nvSpPr>
            <p:cNvPr id="22" name="TextBox 21"/>
            <p:cNvSpPr txBox="1"/>
            <p:nvPr/>
          </p:nvSpPr>
          <p:spPr>
            <a:xfrm flipH="1">
              <a:off x="6101562" y="2635693"/>
              <a:ext cx="631703" cy="710944"/>
            </a:xfrm>
            <a:prstGeom prst="rect">
              <a:avLst/>
            </a:prstGeom>
            <a:noFill/>
          </p:spPr>
          <p:txBody>
            <a:bodyPr>
              <a:spAutoFit/>
            </a:bodyPr>
            <a:lstStyle>
              <a:defPPr>
                <a:defRPr lang="en-US"/>
              </a:defPPr>
              <a:lvl1pPr marR="0" lvl="0" indent="0" algn="ctr"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defTabSz="1220470">
                <a:lnSpc>
                  <a:spcPct val="100000"/>
                </a:lnSpc>
                <a:defRPr/>
              </a:pPr>
              <a:r>
                <a:rPr lang="zh-CN" altLang="en-US" sz="2135" b="1" dirty="0">
                  <a:ln>
                    <a:noFill/>
                  </a:ln>
                  <a:effectLst/>
                </a:rPr>
                <a:t>手机端</a:t>
              </a:r>
            </a:p>
          </p:txBody>
        </p:sp>
      </p:grpSp>
      <p:grpSp>
        <p:nvGrpSpPr>
          <p:cNvPr id="5" name="组合 23"/>
          <p:cNvGrpSpPr>
            <a:grpSpLocks/>
          </p:cNvGrpSpPr>
          <p:nvPr/>
        </p:nvGrpSpPr>
        <p:grpSpPr bwMode="auto">
          <a:xfrm>
            <a:off x="5559425" y="2108200"/>
            <a:ext cx="3046413" cy="2405063"/>
            <a:chOff x="1403648" y="1115468"/>
            <a:chExt cx="1294414" cy="1294414"/>
          </a:xfrm>
        </p:grpSpPr>
        <p:sp>
          <p:nvSpPr>
            <p:cNvPr id="24" name="椭圆 23"/>
            <p:cNvSpPr/>
            <p:nvPr/>
          </p:nvSpPr>
          <p:spPr>
            <a:xfrm>
              <a:off x="1539228" y="1259862"/>
              <a:ext cx="1023254" cy="102271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270"/>
            </a:p>
          </p:txBody>
        </p:sp>
        <p:grpSp>
          <p:nvGrpSpPr>
            <p:cNvPr id="6" name="组合 25"/>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27" name="同心圆 2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270">
                  <a:solidFill>
                    <a:schemeClr val="tx1"/>
                  </a:solidFill>
                </a:endParaRPr>
              </a:p>
            </p:txBody>
          </p:sp>
          <p:sp>
            <p:nvSpPr>
              <p:cNvPr id="28" name="同心圆 27"/>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270">
                  <a:solidFill>
                    <a:schemeClr val="tx1"/>
                  </a:solidFill>
                </a:endParaRPr>
              </a:p>
            </p:txBody>
          </p:sp>
        </p:grpSp>
        <p:sp>
          <p:nvSpPr>
            <p:cNvPr id="26" name="TextBox 25"/>
            <p:cNvSpPr txBox="1"/>
            <p:nvPr/>
          </p:nvSpPr>
          <p:spPr>
            <a:xfrm>
              <a:off x="1687623" y="1486277"/>
              <a:ext cx="726463" cy="668140"/>
            </a:xfrm>
            <a:prstGeom prst="rect">
              <a:avLst/>
            </a:prstGeom>
            <a:noFill/>
          </p:spPr>
          <p:txBody>
            <a:bodyPr>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pPr>
                <a:defRPr/>
              </a:pPr>
              <a:r>
                <a:rPr lang="zh-CN" altLang="en-US" sz="3740" dirty="0">
                  <a:solidFill>
                    <a:schemeClr val="bg1"/>
                  </a:solidFill>
                  <a:effectLst/>
                  <a:latin typeface="Arial" panose="020B0604020202020204" pitchFamily="34" charset="0"/>
                  <a:ea typeface="宋体" panose="02010600030101010101" pitchFamily="2" charset="-122"/>
                </a:rPr>
                <a:t>云服务器</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par>
                                <p:cTn id="25" presetID="22" presetClass="entr" presetSubtype="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par>
                                <p:cTn id="28" presetID="2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5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6866"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6867"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6868"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6869" name="矩形 6"/>
          <p:cNvSpPr>
            <a:spLocks noChangeArrowheads="1"/>
          </p:cNvSpPr>
          <p:nvPr/>
        </p:nvSpPr>
        <p:spPr bwMode="auto">
          <a:xfrm>
            <a:off x="357188" y="285750"/>
            <a:ext cx="30273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仓储管理系统优势</a:t>
            </a:r>
          </a:p>
        </p:txBody>
      </p:sp>
      <p:sp>
        <p:nvSpPr>
          <p:cNvPr id="7" name="Oval 6"/>
          <p:cNvSpPr>
            <a:spLocks noChangeArrowheads="1"/>
          </p:cNvSpPr>
          <p:nvPr/>
        </p:nvSpPr>
        <p:spPr bwMode="auto">
          <a:xfrm>
            <a:off x="295275" y="2079625"/>
            <a:ext cx="3351213" cy="2647950"/>
          </a:xfrm>
          <a:prstGeom prst="ellipse">
            <a:avLst/>
          </a:prstGeom>
          <a:solidFill>
            <a:srgbClr val="9E9E9E"/>
          </a:solidFill>
          <a:ln w="9525">
            <a:noFill/>
            <a:round/>
            <a:headEnd/>
            <a:tailEnd/>
          </a:ln>
        </p:spPr>
        <p:txBody>
          <a:bodyPr wrap="none" anchor="ctr"/>
          <a:lstStyle/>
          <a:p>
            <a:pPr latinLnBrk="1"/>
            <a:endParaRPr lang="zh-CN" altLang="en-US">
              <a:solidFill>
                <a:srgbClr val="000000"/>
              </a:solidFill>
              <a:latin typeface="Gulim"/>
              <a:sym typeface="Gulim"/>
            </a:endParaRPr>
          </a:p>
        </p:txBody>
      </p:sp>
      <p:sp>
        <p:nvSpPr>
          <p:cNvPr id="8" name="Arc 7"/>
          <p:cNvSpPr>
            <a:spLocks noChangeArrowheads="1"/>
          </p:cNvSpPr>
          <p:nvPr/>
        </p:nvSpPr>
        <p:spPr bwMode="auto">
          <a:xfrm>
            <a:off x="1978025" y="2079625"/>
            <a:ext cx="1677988" cy="1325563"/>
          </a:xfrm>
          <a:custGeom>
            <a:avLst/>
            <a:gdLst>
              <a:gd name="T0" fmla="*/ 0 w 21600"/>
              <a:gd name="T1" fmla="*/ 0 h 21600"/>
              <a:gd name="T2" fmla="*/ 33 w 21600"/>
              <a:gd name="T3" fmla="*/ 33 h 21600"/>
              <a:gd name="T4" fmla="*/ 0 w 21600"/>
              <a:gd name="T5" fmla="*/ 3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1" y="0"/>
                </a:moveTo>
                <a:cubicBezTo>
                  <a:pt x="11929" y="0"/>
                  <a:pt x="21600" y="9670"/>
                  <a:pt x="21600" y="21600"/>
                </a:cubicBezTo>
              </a:path>
              <a:path w="21600" h="21600">
                <a:moveTo>
                  <a:pt x="-1" y="0"/>
                </a:moveTo>
                <a:cubicBezTo>
                  <a:pt x="11929" y="0"/>
                  <a:pt x="21600" y="9670"/>
                  <a:pt x="21600" y="21600"/>
                </a:cubicBezTo>
                <a:lnTo>
                  <a:pt x="0" y="21600"/>
                </a:lnTo>
                <a:close/>
              </a:path>
            </a:pathLst>
          </a:custGeom>
          <a:solidFill>
            <a:srgbClr val="0070C0"/>
          </a:solidFill>
          <a:ln>
            <a:noFill/>
          </a:ln>
        </p:spPr>
        <p:txBody>
          <a:bodyPr lIns="124540" tIns="62270" rIns="124540" bIns="62270" anchor="ctr"/>
          <a:lstStyle/>
          <a:p>
            <a:pPr>
              <a:lnSpc>
                <a:spcPct val="120000"/>
              </a:lnSpc>
              <a:defRPr/>
            </a:pPr>
            <a:endParaRPr lang="zh-CN" altLang="en-US" sz="5475"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Line 8"/>
          <p:cNvSpPr>
            <a:spLocks noChangeShapeType="1"/>
          </p:cNvSpPr>
          <p:nvPr/>
        </p:nvSpPr>
        <p:spPr bwMode="auto">
          <a:xfrm flipH="1" flipV="1">
            <a:off x="1979613" y="1693863"/>
            <a:ext cx="1587" cy="1700212"/>
          </a:xfrm>
          <a:prstGeom prst="line">
            <a:avLst/>
          </a:prstGeom>
          <a:noFill/>
          <a:ln w="19050">
            <a:solidFill>
              <a:srgbClr val="0070C0"/>
            </a:solidFill>
            <a:miter lim="800000"/>
            <a:headEnd/>
            <a:tailEnd/>
          </a:ln>
        </p:spPr>
        <p:txBody>
          <a:bodyPr/>
          <a:lstStyle/>
          <a:p>
            <a:endParaRPr lang="zh-CN" altLang="en-US"/>
          </a:p>
        </p:txBody>
      </p:sp>
      <p:sp>
        <p:nvSpPr>
          <p:cNvPr id="10" name="Line 9"/>
          <p:cNvSpPr>
            <a:spLocks noChangeShapeType="1"/>
          </p:cNvSpPr>
          <p:nvPr/>
        </p:nvSpPr>
        <p:spPr bwMode="auto">
          <a:xfrm flipV="1">
            <a:off x="1978025" y="3403600"/>
            <a:ext cx="2355850" cy="0"/>
          </a:xfrm>
          <a:prstGeom prst="line">
            <a:avLst/>
          </a:prstGeom>
          <a:noFill/>
          <a:ln w="19050">
            <a:solidFill>
              <a:srgbClr val="0070C0"/>
            </a:solidFill>
            <a:miter lim="800000"/>
            <a:headEnd/>
            <a:tailEnd/>
          </a:ln>
        </p:spPr>
        <p:txBody>
          <a:bodyPr/>
          <a:lstStyle/>
          <a:p>
            <a:endParaRPr lang="zh-CN" altLang="en-US"/>
          </a:p>
        </p:txBody>
      </p:sp>
      <p:sp>
        <p:nvSpPr>
          <p:cNvPr id="11" name="Arc 10"/>
          <p:cNvSpPr>
            <a:spLocks/>
          </p:cNvSpPr>
          <p:nvPr/>
        </p:nvSpPr>
        <p:spPr bwMode="auto">
          <a:xfrm>
            <a:off x="1978025" y="1949450"/>
            <a:ext cx="1855788" cy="1474788"/>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1" y="0"/>
                </a:moveTo>
                <a:cubicBezTo>
                  <a:pt x="11929" y="0"/>
                  <a:pt x="21600" y="9670"/>
                  <a:pt x="21600" y="21600"/>
                </a:cubicBezTo>
              </a:path>
              <a:path w="21600" h="21600">
                <a:moveTo>
                  <a:pt x="-1" y="0"/>
                </a:moveTo>
                <a:cubicBezTo>
                  <a:pt x="11929" y="0"/>
                  <a:pt x="21600" y="9670"/>
                  <a:pt x="21600" y="21600"/>
                </a:cubicBezTo>
                <a:lnTo>
                  <a:pt x="0" y="21600"/>
                </a:lnTo>
                <a:close/>
              </a:path>
            </a:pathLst>
          </a:custGeom>
          <a:noFill/>
          <a:ln w="31750" cap="rnd" cmpd="sng">
            <a:solidFill>
              <a:srgbClr val="FFB400"/>
            </a:solidFill>
            <a:prstDash val="sysDot"/>
            <a:miter lim="800000"/>
            <a:headEnd type="triangle" w="med" len="med"/>
            <a:tailEnd type="triangle" w="med" len="med"/>
          </a:ln>
        </p:spPr>
        <p:txBody>
          <a:bodyPr/>
          <a:lstStyle/>
          <a:p>
            <a:endParaRPr lang="zh-CN" altLang="en-US"/>
          </a:p>
        </p:txBody>
      </p:sp>
      <p:sp>
        <p:nvSpPr>
          <p:cNvPr id="12" name="Oval 11"/>
          <p:cNvSpPr>
            <a:spLocks noChangeArrowheads="1"/>
          </p:cNvSpPr>
          <p:nvPr/>
        </p:nvSpPr>
        <p:spPr bwMode="auto">
          <a:xfrm>
            <a:off x="1827213" y="3289300"/>
            <a:ext cx="287337" cy="230188"/>
          </a:xfrm>
          <a:prstGeom prst="ellipse">
            <a:avLst/>
          </a:prstGeom>
          <a:solidFill>
            <a:srgbClr val="FFFFFF"/>
          </a:solidFill>
          <a:ln w="9525">
            <a:noFill/>
            <a:round/>
            <a:headEnd/>
            <a:tailEnd/>
          </a:ln>
        </p:spPr>
        <p:txBody>
          <a:bodyPr wrap="none" anchor="ctr"/>
          <a:lstStyle/>
          <a:p>
            <a:pPr latinLnBrk="1"/>
            <a:endParaRPr lang="zh-CN" altLang="en-US">
              <a:solidFill>
                <a:srgbClr val="000000"/>
              </a:solidFill>
              <a:latin typeface="Gulim"/>
              <a:sym typeface="Gulim"/>
            </a:endParaRPr>
          </a:p>
        </p:txBody>
      </p:sp>
      <p:sp>
        <p:nvSpPr>
          <p:cNvPr id="13" name="Text Box 12"/>
          <p:cNvSpPr>
            <a:spLocks noChangeArrowheads="1"/>
          </p:cNvSpPr>
          <p:nvPr/>
        </p:nvSpPr>
        <p:spPr bwMode="auto">
          <a:xfrm>
            <a:off x="2070100" y="2619375"/>
            <a:ext cx="1289050" cy="912813"/>
          </a:xfrm>
          <a:prstGeom prst="rect">
            <a:avLst/>
          </a:prstGeom>
          <a:noFill/>
          <a:ln>
            <a:noFill/>
          </a:ln>
        </p:spPr>
        <p:txBody>
          <a:bodyPr wrap="none">
            <a:spAutoFit/>
          </a:bodyPr>
          <a:lstStyle/>
          <a:p>
            <a:pPr latinLnBrk="1">
              <a:defRPr/>
            </a:pPr>
            <a:r>
              <a:rPr lang="en-US" sz="5340">
                <a:solidFill>
                  <a:schemeClr val="bg1"/>
                </a:solidFill>
                <a:latin typeface="Arial Black" panose="020B0A04020102020204" pitchFamily="34" charset="0"/>
                <a:ea typeface="Gulim" panose="020B0600000101010101" pitchFamily="34" charset="-127"/>
                <a:sym typeface="Arial Black" panose="020B0A04020102020204" pitchFamily="34" charset="0"/>
              </a:rPr>
              <a:t>1/3</a:t>
            </a:r>
            <a:endParaRPr lang="en-US" sz="3740">
              <a:solidFill>
                <a:schemeClr val="bg1"/>
              </a:solidFill>
              <a:latin typeface="Arial Black" panose="020B0A04020102020204" pitchFamily="34" charset="0"/>
              <a:ea typeface="Gulim" panose="020B0600000101010101" pitchFamily="34" charset="-127"/>
              <a:sym typeface="Arial Black" panose="020B0A04020102020204" pitchFamily="34" charset="0"/>
            </a:endParaRPr>
          </a:p>
        </p:txBody>
      </p:sp>
      <p:sp>
        <p:nvSpPr>
          <p:cNvPr id="14" name="Oval 16"/>
          <p:cNvSpPr>
            <a:spLocks noChangeArrowheads="1"/>
          </p:cNvSpPr>
          <p:nvPr/>
        </p:nvSpPr>
        <p:spPr bwMode="auto">
          <a:xfrm>
            <a:off x="5283200" y="2079625"/>
            <a:ext cx="3354388" cy="2647950"/>
          </a:xfrm>
          <a:prstGeom prst="ellipse">
            <a:avLst/>
          </a:prstGeom>
          <a:solidFill>
            <a:srgbClr val="0070C0"/>
          </a:solidFill>
          <a:ln>
            <a:noFill/>
          </a:ln>
        </p:spPr>
        <p:txBody>
          <a:bodyPr lIns="124540" tIns="62270" rIns="124540" bIns="62270" anchor="ctr"/>
          <a:lstStyle/>
          <a:p>
            <a:pPr>
              <a:lnSpc>
                <a:spcPct val="120000"/>
              </a:lnSpc>
              <a:defRPr/>
            </a:pPr>
            <a:endParaRPr lang="zh-CN" altLang="en-US" sz="5475"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Arc 17"/>
          <p:cNvSpPr>
            <a:spLocks/>
          </p:cNvSpPr>
          <p:nvPr/>
        </p:nvSpPr>
        <p:spPr bwMode="auto">
          <a:xfrm>
            <a:off x="6970713" y="2079625"/>
            <a:ext cx="1674812" cy="1325563"/>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1" y="0"/>
                </a:moveTo>
                <a:cubicBezTo>
                  <a:pt x="11929" y="0"/>
                  <a:pt x="21600" y="9670"/>
                  <a:pt x="21600" y="21600"/>
                </a:cubicBezTo>
              </a:path>
              <a:path w="21600" h="21600">
                <a:moveTo>
                  <a:pt x="-1" y="0"/>
                </a:moveTo>
                <a:cubicBezTo>
                  <a:pt x="11929" y="0"/>
                  <a:pt x="21600" y="9670"/>
                  <a:pt x="21600" y="21600"/>
                </a:cubicBezTo>
                <a:lnTo>
                  <a:pt x="0" y="21600"/>
                </a:lnTo>
                <a:close/>
              </a:path>
            </a:pathLst>
          </a:custGeom>
          <a:solidFill>
            <a:srgbClr val="9E9E9E"/>
          </a:solidFill>
          <a:ln w="9525">
            <a:noFill/>
            <a:round/>
            <a:headEnd/>
            <a:tailEnd/>
          </a:ln>
        </p:spPr>
        <p:txBody>
          <a:bodyPr/>
          <a:lstStyle/>
          <a:p>
            <a:endParaRPr lang="zh-CN" altLang="en-US"/>
          </a:p>
        </p:txBody>
      </p:sp>
      <p:sp>
        <p:nvSpPr>
          <p:cNvPr id="16" name="Line 18"/>
          <p:cNvSpPr>
            <a:spLocks noChangeShapeType="1"/>
          </p:cNvSpPr>
          <p:nvPr/>
        </p:nvSpPr>
        <p:spPr bwMode="auto">
          <a:xfrm flipV="1">
            <a:off x="6970713" y="1565275"/>
            <a:ext cx="0" cy="1838325"/>
          </a:xfrm>
          <a:prstGeom prst="line">
            <a:avLst/>
          </a:prstGeom>
          <a:noFill/>
          <a:ln w="19050">
            <a:solidFill>
              <a:srgbClr val="0070C0"/>
            </a:solidFill>
            <a:miter lim="800000"/>
            <a:headEnd/>
            <a:tailEnd/>
          </a:ln>
        </p:spPr>
        <p:txBody>
          <a:bodyPr/>
          <a:lstStyle/>
          <a:p>
            <a:endParaRPr lang="zh-CN" altLang="en-US"/>
          </a:p>
        </p:txBody>
      </p:sp>
      <p:sp>
        <p:nvSpPr>
          <p:cNvPr id="17" name="Line 19"/>
          <p:cNvSpPr>
            <a:spLocks noChangeShapeType="1"/>
          </p:cNvSpPr>
          <p:nvPr/>
        </p:nvSpPr>
        <p:spPr bwMode="auto">
          <a:xfrm flipV="1">
            <a:off x="6970713" y="3403600"/>
            <a:ext cx="2354262" cy="0"/>
          </a:xfrm>
          <a:prstGeom prst="line">
            <a:avLst/>
          </a:prstGeom>
          <a:noFill/>
          <a:ln w="19050">
            <a:solidFill>
              <a:srgbClr val="0070C0"/>
            </a:solidFill>
            <a:miter lim="800000"/>
            <a:headEnd/>
            <a:tailEnd/>
          </a:ln>
        </p:spPr>
        <p:txBody>
          <a:bodyPr/>
          <a:lstStyle/>
          <a:p>
            <a:endParaRPr lang="zh-CN" altLang="en-US"/>
          </a:p>
        </p:txBody>
      </p:sp>
      <p:sp>
        <p:nvSpPr>
          <p:cNvPr id="18" name="Arc 20"/>
          <p:cNvSpPr>
            <a:spLocks/>
          </p:cNvSpPr>
          <p:nvPr/>
        </p:nvSpPr>
        <p:spPr bwMode="auto">
          <a:xfrm>
            <a:off x="4956175" y="1843088"/>
            <a:ext cx="4035425" cy="3098800"/>
          </a:xfrm>
          <a:custGeom>
            <a:avLst/>
            <a:gdLst>
              <a:gd name="T0" fmla="*/ 2147483647 w 43200"/>
              <a:gd name="T1" fmla="*/ 2147483647 h 43200"/>
              <a:gd name="T2" fmla="*/ 2147483647 w 43200"/>
              <a:gd name="T3" fmla="*/ 0 h 43200"/>
              <a:gd name="T4" fmla="*/ 2147483647 w 43200"/>
              <a:gd name="T5" fmla="*/ 2147483647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a:moveTo>
                  <a:pt x="43199" y="21644"/>
                </a:moveTo>
                <a:cubicBezTo>
                  <a:pt x="43175" y="33556"/>
                  <a:pt x="33511" y="43199"/>
                  <a:pt x="21600" y="43200"/>
                </a:cubicBezTo>
                <a:cubicBezTo>
                  <a:pt x="9670" y="43200"/>
                  <a:pt x="0" y="33529"/>
                  <a:pt x="0" y="21600"/>
                </a:cubicBezTo>
                <a:cubicBezTo>
                  <a:pt x="-1" y="9688"/>
                  <a:pt x="9643" y="24"/>
                  <a:pt x="21555" y="0"/>
                </a:cubicBezTo>
              </a:path>
              <a:path w="43200" h="43200">
                <a:moveTo>
                  <a:pt x="43199" y="21644"/>
                </a:moveTo>
                <a:cubicBezTo>
                  <a:pt x="43175" y="33556"/>
                  <a:pt x="33511" y="43199"/>
                  <a:pt x="21600" y="43200"/>
                </a:cubicBezTo>
                <a:cubicBezTo>
                  <a:pt x="9670" y="43200"/>
                  <a:pt x="0" y="33529"/>
                  <a:pt x="0" y="21600"/>
                </a:cubicBezTo>
                <a:cubicBezTo>
                  <a:pt x="-1" y="9688"/>
                  <a:pt x="9643" y="24"/>
                  <a:pt x="21555" y="0"/>
                </a:cubicBezTo>
                <a:lnTo>
                  <a:pt x="21600" y="21600"/>
                </a:lnTo>
                <a:close/>
              </a:path>
            </a:pathLst>
          </a:custGeom>
          <a:noFill/>
          <a:ln w="31750" cap="rnd" cmpd="sng">
            <a:solidFill>
              <a:srgbClr val="0070C0"/>
            </a:solidFill>
            <a:prstDash val="sysDot"/>
            <a:miter lim="800000"/>
            <a:headEnd type="triangle" w="med" len="med"/>
            <a:tailEnd type="triangle" w="med" len="med"/>
          </a:ln>
        </p:spPr>
        <p:txBody>
          <a:bodyPr/>
          <a:lstStyle/>
          <a:p>
            <a:endParaRPr lang="zh-CN" altLang="en-US"/>
          </a:p>
        </p:txBody>
      </p:sp>
      <p:sp>
        <p:nvSpPr>
          <p:cNvPr id="19" name="Text Box 12"/>
          <p:cNvSpPr>
            <a:spLocks noChangeArrowheads="1"/>
          </p:cNvSpPr>
          <p:nvPr/>
        </p:nvSpPr>
        <p:spPr bwMode="auto">
          <a:xfrm>
            <a:off x="7105650" y="2619375"/>
            <a:ext cx="1289050" cy="912813"/>
          </a:xfrm>
          <a:prstGeom prst="rect">
            <a:avLst/>
          </a:prstGeom>
          <a:noFill/>
          <a:ln>
            <a:noFill/>
          </a:ln>
        </p:spPr>
        <p:txBody>
          <a:bodyPr wrap="none">
            <a:spAutoFit/>
          </a:bodyPr>
          <a:lstStyle/>
          <a:p>
            <a:pPr latinLnBrk="1">
              <a:defRPr/>
            </a:pPr>
            <a:r>
              <a:rPr lang="en-US" sz="5340" dirty="0">
                <a:solidFill>
                  <a:schemeClr val="bg1"/>
                </a:solidFill>
                <a:latin typeface="Arial Black" panose="020B0A04020102020204" pitchFamily="34" charset="0"/>
                <a:ea typeface="Gulim" panose="020B0600000101010101" pitchFamily="34" charset="-127"/>
                <a:sym typeface="Arial Black" panose="020B0A04020102020204" pitchFamily="34" charset="0"/>
              </a:rPr>
              <a:t>2/3</a:t>
            </a:r>
            <a:endParaRPr lang="en-US" sz="3740" dirty="0">
              <a:solidFill>
                <a:schemeClr val="bg1"/>
              </a:solidFill>
              <a:latin typeface="Arial Black" panose="020B0A04020102020204" pitchFamily="34" charset="0"/>
              <a:ea typeface="Gulim" panose="020B0600000101010101" pitchFamily="34" charset="-127"/>
              <a:sym typeface="Arial Black" panose="020B0A04020102020204" pitchFamily="34" charset="0"/>
            </a:endParaRPr>
          </a:p>
        </p:txBody>
      </p:sp>
      <p:sp>
        <p:nvSpPr>
          <p:cNvPr id="20" name="矩形 18"/>
          <p:cNvSpPr>
            <a:spLocks noChangeArrowheads="1"/>
          </p:cNvSpPr>
          <p:nvPr/>
        </p:nvSpPr>
        <p:spPr bwMode="auto">
          <a:xfrm>
            <a:off x="757238" y="4805363"/>
            <a:ext cx="2200275" cy="1814512"/>
          </a:xfrm>
          <a:prstGeom prst="rect">
            <a:avLst/>
          </a:prstGeom>
          <a:noFill/>
          <a:ln w="9525">
            <a:noFill/>
            <a:miter lim="800000"/>
            <a:headEnd/>
            <a:tailEnd/>
          </a:ln>
        </p:spPr>
        <p:txBody>
          <a:bodyPr>
            <a:spAutoFit/>
          </a:bodyPr>
          <a:lstStyle/>
          <a:p>
            <a:pPr marL="0" lvl="2" eaLnBrk="0" hangingPunct="0">
              <a:buClr>
                <a:srgbClr val="0070C0"/>
              </a:buClr>
              <a:buSzPct val="80000"/>
              <a:tabLst>
                <a:tab pos="180975" algn="l"/>
              </a:tabLst>
            </a:pPr>
            <a:r>
              <a:rPr lang="zh-CN" altLang="en-US" sz="800" b="1">
                <a:latin typeface="微软雅黑" pitchFamily="34" charset="-122"/>
                <a:ea typeface="微软雅黑" pitchFamily="34" charset="-122"/>
                <a:sym typeface="微软雅黑" pitchFamily="34" charset="-122"/>
              </a:rPr>
              <a:t>传统的仓库管理方式，是通过人工操作来进行管理的，有局限性，而且纸质的数据单据，会受到时间和很多外在因素的控制，并且不能够进行实时的交流与共享，很容易发生数据的丢失，库存积压等，执行力比较差，而且往往跟不上企业发展的步伐，可能在激烈的市场竞争中，带给企业一些困扰。</a:t>
            </a:r>
          </a:p>
          <a:p>
            <a:pPr marL="0" lvl="2" eaLnBrk="0" hangingPunct="0">
              <a:buClr>
                <a:srgbClr val="0070C0"/>
              </a:buClr>
              <a:buSzPct val="80000"/>
              <a:tabLst>
                <a:tab pos="180975" algn="l"/>
              </a:tabLst>
            </a:pPr>
            <a:endParaRPr lang="zh-CN" altLang="en-US" sz="800" b="1">
              <a:latin typeface="微软雅黑" pitchFamily="34" charset="-122"/>
              <a:ea typeface="微软雅黑" pitchFamily="34" charset="-122"/>
              <a:sym typeface="微软雅黑" pitchFamily="34" charset="-122"/>
            </a:endParaRPr>
          </a:p>
          <a:p>
            <a:pPr marL="0" lvl="2" eaLnBrk="0" hangingPunct="0">
              <a:buClr>
                <a:srgbClr val="0070C0"/>
              </a:buClr>
              <a:buSzPct val="80000"/>
              <a:tabLst>
                <a:tab pos="180975" algn="l"/>
              </a:tabLst>
            </a:pPr>
            <a:r>
              <a:rPr lang="zh-CN" altLang="en-US" sz="800" b="1">
                <a:latin typeface="微软雅黑" pitchFamily="34" charset="-122"/>
                <a:ea typeface="微软雅黑" pitchFamily="34" charset="-122"/>
                <a:sym typeface="微软雅黑" pitchFamily="34" charset="-122"/>
              </a:rPr>
              <a:t>其中常见的困扰有：出入库人工记录清点，耗费大量的时间和人力；退库流程繁琐，不能及时入库；盘点耗时长，影响正常仓库作业；库存数据不准，常常出现缺货；拣货常常需要跑满整个仓库才能完成，效率低下等等。</a:t>
            </a:r>
          </a:p>
        </p:txBody>
      </p:sp>
      <p:sp>
        <p:nvSpPr>
          <p:cNvPr id="21" name="矩形 19"/>
          <p:cNvSpPr>
            <a:spLocks noChangeArrowheads="1"/>
          </p:cNvSpPr>
          <p:nvPr/>
        </p:nvSpPr>
        <p:spPr bwMode="auto">
          <a:xfrm>
            <a:off x="5753100" y="3757613"/>
            <a:ext cx="2174875" cy="368300"/>
          </a:xfrm>
          <a:prstGeom prst="rect">
            <a:avLst/>
          </a:prstGeom>
          <a:noFill/>
          <a:ln w="9525">
            <a:noFill/>
            <a:miter lim="800000"/>
            <a:headEnd/>
            <a:tailEnd/>
          </a:ln>
        </p:spPr>
        <p:txBody>
          <a:bodyPr>
            <a:spAutoFit/>
          </a:bodyPr>
          <a:lstStyle/>
          <a:p>
            <a:pPr marL="0" lvl="2" algn="ctr" eaLnBrk="0" hangingPunct="0">
              <a:buClr>
                <a:srgbClr val="0070C0"/>
              </a:buClr>
              <a:buSzPct val="80000"/>
              <a:tabLst>
                <a:tab pos="180975" algn="l"/>
              </a:tabLst>
            </a:pPr>
            <a:r>
              <a:rPr lang="zh-CN" altLang="en-US" b="1">
                <a:solidFill>
                  <a:schemeClr val="bg1"/>
                </a:solidFill>
              </a:rPr>
              <a:t>引入仓储管理系统</a:t>
            </a:r>
          </a:p>
        </p:txBody>
      </p:sp>
      <p:sp>
        <p:nvSpPr>
          <p:cNvPr id="2" name="矩形 18"/>
          <p:cNvSpPr>
            <a:spLocks noChangeArrowheads="1"/>
          </p:cNvSpPr>
          <p:nvPr/>
        </p:nvSpPr>
        <p:spPr bwMode="auto">
          <a:xfrm>
            <a:off x="5116513" y="5051425"/>
            <a:ext cx="3687762" cy="1568450"/>
          </a:xfrm>
          <a:prstGeom prst="rect">
            <a:avLst/>
          </a:prstGeom>
          <a:noFill/>
          <a:ln w="9525">
            <a:noFill/>
            <a:miter lim="800000"/>
            <a:headEnd/>
            <a:tailEnd/>
          </a:ln>
        </p:spPr>
        <p:txBody>
          <a:bodyPr>
            <a:spAutoFit/>
          </a:bodyPr>
          <a:lstStyle/>
          <a:p>
            <a:pPr marL="0" lvl="2" eaLnBrk="0" hangingPunct="0">
              <a:buClr>
                <a:srgbClr val="0070C0"/>
              </a:buClr>
              <a:buSzPct val="80000"/>
              <a:tabLst>
                <a:tab pos="180975" algn="l"/>
              </a:tabLst>
            </a:pPr>
            <a:r>
              <a:rPr lang="zh-CN" altLang="en-US" sz="800" b="1">
                <a:latin typeface="微软雅黑" pitchFamily="34" charset="-122"/>
                <a:ea typeface="微软雅黑" pitchFamily="34" charset="-122"/>
                <a:sym typeface="微软雅黑" pitchFamily="34" charset="-122"/>
              </a:rPr>
              <a:t>而仓储管理系统是一个基于计算机技术信息技术相结合，能够更为准确的将仓库管理过程中的各个环节都通过系统去辅助完成，为管理人员提供多方面的需求，让仓库的信息更为完善，数据更为准确，便捷，实时，并能与其他主流系统进行无缝对接，提高整个供应链的管理效率。</a:t>
            </a:r>
          </a:p>
          <a:p>
            <a:pPr marL="0" lvl="2" eaLnBrk="0" hangingPunct="0">
              <a:buClr>
                <a:srgbClr val="0070C0"/>
              </a:buClr>
              <a:buSzPct val="80000"/>
              <a:tabLst>
                <a:tab pos="180975" algn="l"/>
              </a:tabLst>
            </a:pPr>
            <a:endParaRPr lang="zh-CN" altLang="en-US" sz="800" b="1">
              <a:latin typeface="微软雅黑" pitchFamily="34" charset="-122"/>
              <a:ea typeface="微软雅黑" pitchFamily="34" charset="-122"/>
              <a:sym typeface="微软雅黑" pitchFamily="34" charset="-122"/>
            </a:endParaRPr>
          </a:p>
          <a:p>
            <a:pPr marL="0" lvl="2" eaLnBrk="0" hangingPunct="0">
              <a:buClr>
                <a:srgbClr val="0070C0"/>
              </a:buClr>
              <a:buSzPct val="80000"/>
              <a:tabLst>
                <a:tab pos="180975" algn="l"/>
              </a:tabLst>
            </a:pPr>
            <a:r>
              <a:rPr lang="zh-CN" altLang="en-US" sz="800" b="1">
                <a:latin typeface="微软雅黑" pitchFamily="34" charset="-122"/>
                <a:ea typeface="微软雅黑" pitchFamily="34" charset="-122"/>
                <a:sym typeface="微软雅黑" pitchFamily="34" charset="-122"/>
              </a:rPr>
              <a:t>简而言之，仓储管理系统可以简化所有作业环节，让员工可以用更短的时间完成所需作业，从侧面上来减少人力的成本，而且还可以摆脱人工纸质传递信息的落后性，实现无纸化管理。对于库存而言，能够实时的看到货物，是进还是出，并且能够根据需求来进行选择。还可以根据商品价格趋势，市场状况等，来进行一个非常客观的选择，能够尽量的减少库存亏损的问题。当然了，仓储管理系统的操作不会过于繁琐，只需要经过短时间的培训即可上手，这样一来，仓库的信息化水平将得到极大的提高。</a:t>
            </a:r>
          </a:p>
        </p:txBody>
      </p:sp>
      <p:sp>
        <p:nvSpPr>
          <p:cNvPr id="4" name="矩形 19"/>
          <p:cNvSpPr>
            <a:spLocks noChangeArrowheads="1"/>
          </p:cNvSpPr>
          <p:nvPr/>
        </p:nvSpPr>
        <p:spPr bwMode="auto">
          <a:xfrm>
            <a:off x="757238" y="3663950"/>
            <a:ext cx="1908175" cy="368300"/>
          </a:xfrm>
          <a:prstGeom prst="rect">
            <a:avLst/>
          </a:prstGeom>
          <a:noFill/>
          <a:ln w="9525">
            <a:noFill/>
            <a:miter lim="800000"/>
            <a:headEnd/>
            <a:tailEnd/>
          </a:ln>
        </p:spPr>
        <p:txBody>
          <a:bodyPr>
            <a:spAutoFit/>
          </a:bodyPr>
          <a:lstStyle/>
          <a:p>
            <a:pPr marL="0" lvl="2" algn="ctr" eaLnBrk="0" hangingPunct="0">
              <a:buClr>
                <a:srgbClr val="0070C0"/>
              </a:buClr>
              <a:buSzPct val="80000"/>
              <a:tabLst>
                <a:tab pos="180975" algn="l"/>
              </a:tabLst>
            </a:pPr>
            <a:r>
              <a:rPr lang="zh-CN" altLang="en-US" b="1">
                <a:solidFill>
                  <a:schemeClr val="bg1"/>
                </a:solidFill>
              </a:rPr>
              <a:t>传统管理方式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p:cBhvr>
                                        <p:cTn id="12" dur="500"/>
                                        <p:tgtEl>
                                          <p:spTgt spid="12"/>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p:cBhvr>
                                        <p:cTn id="19" dur="500"/>
                                        <p:tgtEl>
                                          <p:spTgt spid="10"/>
                                        </p:tgtEl>
                                      </p:cBhvr>
                                    </p:animEffect>
                                  </p:childTnLst>
                                </p:cTn>
                              </p:par>
                            </p:childTnLst>
                          </p:cTn>
                        </p:par>
                        <p:par>
                          <p:cTn id="20" fill="hold">
                            <p:stCondLst>
                              <p:cond delay="1500"/>
                            </p:stCondLst>
                            <p:childTnLst>
                              <p:par>
                                <p:cTn id="21" presetID="18" presetClass="entr" presetSubtype="3"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p:cBhvr>
                                        <p:cTn id="23" dur="500"/>
                                        <p:tgtEl>
                                          <p:spTgt spid="8"/>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p:cBhvr>
                                        <p:cTn id="27" dur="500"/>
                                        <p:tgtEl>
                                          <p:spTgt spid="11"/>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p:cBhvr>
                                        <p:cTn id="30" dur="500"/>
                                        <p:tgtEl>
                                          <p:spTgt spid="13"/>
                                        </p:tgtEl>
                                      </p:cBhvr>
                                    </p:animEffect>
                                    <p:anim calcmode="lin" valueType="num">
                                      <p:cBhvr>
                                        <p:cTn id="31" dur="500" fill="hold"/>
                                        <p:tgtEl>
                                          <p:spTgt spid="13"/>
                                        </p:tgtEl>
                                        <p:attrNameLst>
                                          <p:attrName>ppt_x</p:attrName>
                                        </p:attrNameLst>
                                      </p:cBhvr>
                                      <p:tavLst>
                                        <p:tav tm="0">
                                          <p:val>
                                            <p:strVal val="#ppt_x"/>
                                          </p:val>
                                        </p:tav>
                                        <p:tav tm="100000">
                                          <p:val>
                                            <p:strVal val="#ppt_x"/>
                                          </p:val>
                                        </p:tav>
                                      </p:tavLst>
                                    </p:anim>
                                    <p:anim calcmode="lin" valueType="num">
                                      <p:cBhvr>
                                        <p:cTn id="32" dur="500" fill="hold"/>
                                        <p:tgtEl>
                                          <p:spTgt spid="13"/>
                                        </p:tgtEl>
                                        <p:attrNameLst>
                                          <p:attrName>ppt_y</p:attrName>
                                        </p:attrNameLst>
                                      </p:cBhvr>
                                      <p:tavLst>
                                        <p:tav tm="0">
                                          <p:val>
                                            <p:strVal val="#ppt_y+.1"/>
                                          </p:val>
                                        </p:tav>
                                        <p:tav tm="100000">
                                          <p:val>
                                            <p:strVal val="#ppt_y"/>
                                          </p:val>
                                        </p:tav>
                                      </p:tavLst>
                                    </p:anim>
                                  </p:childTnLst>
                                </p:cTn>
                              </p:par>
                              <p:par>
                                <p:cTn id="33" presetID="10"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p:cBhvr>
                                        <p:cTn id="37" dur="500"/>
                                        <p:tgtEl>
                                          <p:spTgt spid="20"/>
                                        </p:tgtEl>
                                      </p:cBhvr>
                                    </p:animEffect>
                                  </p:childTnLst>
                                </p:cTn>
                              </p:par>
                            </p:childTnLst>
                          </p:cTn>
                        </p:par>
                        <p:par>
                          <p:cTn id="38" fill="hold">
                            <p:stCondLst>
                              <p:cond delay="2500"/>
                            </p:stCondLst>
                            <p:childTnLst>
                              <p:par>
                                <p:cTn id="39" presetID="23" presetClass="entr" presetSubtype="16"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childTnLst>
                                </p:cTn>
                              </p:par>
                            </p:childTnLst>
                          </p:cTn>
                        </p:par>
                        <p:par>
                          <p:cTn id="43" fill="hold">
                            <p:stCondLst>
                              <p:cond delay="3000"/>
                            </p:stCondLst>
                            <p:childTnLst>
                              <p:par>
                                <p:cTn id="44" presetID="22" presetClass="entr" presetSubtype="4"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p:cBhvr>
                                        <p:cTn id="46" dur="500"/>
                                        <p:tgtEl>
                                          <p:spTgt spid="1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p:cBhvr>
                                        <p:cTn id="49" dur="500"/>
                                        <p:tgtEl>
                                          <p:spTgt spid="17"/>
                                        </p:tgtEl>
                                      </p:cBhvr>
                                    </p:animEffect>
                                  </p:childTnLst>
                                </p:cTn>
                              </p:par>
                            </p:childTnLst>
                          </p:cTn>
                        </p:par>
                        <p:par>
                          <p:cTn id="50" fill="hold">
                            <p:stCondLst>
                              <p:cond delay="3500"/>
                            </p:stCondLst>
                            <p:childTnLst>
                              <p:par>
                                <p:cTn id="51" presetID="18" presetClass="entr" presetSubtype="3"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p:cBhvr>
                                        <p:cTn id="53" dur="500"/>
                                        <p:tgtEl>
                                          <p:spTgt spid="15"/>
                                        </p:tgtEl>
                                      </p:cBhvr>
                                    </p:animEffect>
                                  </p:childTnLst>
                                </p:cTn>
                              </p:par>
                              <p:par>
                                <p:cTn id="54" presetID="42" presetClass="entr" presetSubtype="0"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p:cBhvr>
                                        <p:cTn id="56" dur="500"/>
                                        <p:tgtEl>
                                          <p:spTgt spid="19"/>
                                        </p:tgtEl>
                                      </p:cBhvr>
                                    </p:animEffect>
                                    <p:anim calcmode="lin" valueType="num">
                                      <p:cBhvr>
                                        <p:cTn id="57" dur="500" fill="hold"/>
                                        <p:tgtEl>
                                          <p:spTgt spid="19"/>
                                        </p:tgtEl>
                                        <p:attrNameLst>
                                          <p:attrName>ppt_x</p:attrName>
                                        </p:attrNameLst>
                                      </p:cBhvr>
                                      <p:tavLst>
                                        <p:tav tm="0">
                                          <p:val>
                                            <p:strVal val="#ppt_x"/>
                                          </p:val>
                                        </p:tav>
                                        <p:tav tm="100000">
                                          <p:val>
                                            <p:strVal val="#ppt_x"/>
                                          </p:val>
                                        </p:tav>
                                      </p:tavLst>
                                    </p:anim>
                                    <p:anim calcmode="lin" valueType="num">
                                      <p:cBhvr>
                                        <p:cTn id="58" dur="500" fill="hold"/>
                                        <p:tgtEl>
                                          <p:spTgt spid="19"/>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ppt_w</p:attrName>
                                        </p:attrNameLst>
                                      </p:cBhvr>
                                      <p:tavLst>
                                        <p:tav tm="0">
                                          <p:val>
                                            <p:fltVal val="0"/>
                                          </p:val>
                                        </p:tav>
                                        <p:tav tm="100000">
                                          <p:val>
                                            <p:strVal val="#ppt_w"/>
                                          </p:val>
                                        </p:tav>
                                      </p:tavLst>
                                    </p:anim>
                                    <p:anim calcmode="lin" valueType="num">
                                      <p:cBhvr>
                                        <p:cTn id="62" dur="500" fill="hold"/>
                                        <p:tgtEl>
                                          <p:spTgt spid="21"/>
                                        </p:tgtEl>
                                        <p:attrNameLst>
                                          <p:attrName>ppt_h</p:attrName>
                                        </p:attrNameLst>
                                      </p:cBhvr>
                                      <p:tavLst>
                                        <p:tav tm="0">
                                          <p:val>
                                            <p:fltVal val="0"/>
                                          </p:val>
                                        </p:tav>
                                        <p:tav tm="100000">
                                          <p:val>
                                            <p:strVal val="#ppt_h"/>
                                          </p:val>
                                        </p:tav>
                                      </p:tavLst>
                                    </p:anim>
                                    <p:animEffect>
                                      <p:cBhvr>
                                        <p:cTn id="63" dur="500"/>
                                        <p:tgtEl>
                                          <p:spTgt spid="21"/>
                                        </p:tgtEl>
                                      </p:cBhvr>
                                    </p:animEffect>
                                  </p:childTnLst>
                                </p:cTn>
                              </p:par>
                            </p:childTnLst>
                          </p:cTn>
                        </p:par>
                        <p:par>
                          <p:cTn id="64" fill="hold">
                            <p:stCondLst>
                              <p:cond delay="4000"/>
                            </p:stCondLst>
                            <p:childTnLst>
                              <p:par>
                                <p:cTn id="65" presetID="21" presetClass="entr" presetSubtype="1"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p:cBhvr>
                                        <p:cTn id="67" dur="1250"/>
                                        <p:tgtEl>
                                          <p:spTgt spid="18"/>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p:cTn id="70" dur="500" fill="hold"/>
                                        <p:tgtEl>
                                          <p:spTgt spid="2"/>
                                        </p:tgtEl>
                                        <p:attrNameLst>
                                          <p:attrName>ppt_w</p:attrName>
                                        </p:attrNameLst>
                                      </p:cBhvr>
                                      <p:tavLst>
                                        <p:tav tm="0">
                                          <p:val>
                                            <p:fltVal val="0"/>
                                          </p:val>
                                        </p:tav>
                                        <p:tav tm="100000">
                                          <p:val>
                                            <p:strVal val="#ppt_w"/>
                                          </p:val>
                                        </p:tav>
                                      </p:tavLst>
                                    </p:anim>
                                    <p:anim calcmode="lin" valueType="num">
                                      <p:cBhvr>
                                        <p:cTn id="71" dur="500" fill="hold"/>
                                        <p:tgtEl>
                                          <p:spTgt spid="2"/>
                                        </p:tgtEl>
                                        <p:attrNameLst>
                                          <p:attrName>ppt_h</p:attrName>
                                        </p:attrNameLst>
                                      </p:cBhvr>
                                      <p:tavLst>
                                        <p:tav tm="0">
                                          <p:val>
                                            <p:fltVal val="0"/>
                                          </p:val>
                                        </p:tav>
                                        <p:tav tm="100000">
                                          <p:val>
                                            <p:strVal val="#ppt_h"/>
                                          </p:val>
                                        </p:tav>
                                      </p:tavLst>
                                    </p:anim>
                                    <p:animEffect>
                                      <p:cBhvr>
                                        <p:cTn id="72" dur="500"/>
                                        <p:tgtEl>
                                          <p:spTgt spid="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500" fill="hold"/>
                                        <p:tgtEl>
                                          <p:spTgt spid="4"/>
                                        </p:tgtEl>
                                        <p:attrNameLst>
                                          <p:attrName>ppt_w</p:attrName>
                                        </p:attrNameLst>
                                      </p:cBhvr>
                                      <p:tavLst>
                                        <p:tav tm="0">
                                          <p:val>
                                            <p:fltVal val="0"/>
                                          </p:val>
                                        </p:tav>
                                        <p:tav tm="100000">
                                          <p:val>
                                            <p:strVal val="#ppt_w"/>
                                          </p:val>
                                        </p:tav>
                                      </p:tavLst>
                                    </p:anim>
                                    <p:anim calcmode="lin" valueType="num">
                                      <p:cBhvr>
                                        <p:cTn id="76" dur="500" fill="hold"/>
                                        <p:tgtEl>
                                          <p:spTgt spid="4"/>
                                        </p:tgtEl>
                                        <p:attrNameLst>
                                          <p:attrName>ppt_h</p:attrName>
                                        </p:attrNameLst>
                                      </p:cBhvr>
                                      <p:tavLst>
                                        <p:tav tm="0">
                                          <p:val>
                                            <p:fltVal val="0"/>
                                          </p:val>
                                        </p:tav>
                                        <p:tav tm="100000">
                                          <p:val>
                                            <p:strVal val="#ppt_h"/>
                                          </p:val>
                                        </p:tav>
                                      </p:tavLst>
                                    </p:anim>
                                    <p:animEffect>
                                      <p:cBhvr>
                                        <p:cTn id="7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9" grpId="0" animBg="1"/>
      <p:bldP spid="10" grpId="0" animBg="1"/>
      <p:bldP spid="11" grpId="0" animBg="1"/>
      <p:bldP spid="12" grpId="0" bldLvl="0" animBg="1"/>
      <p:bldP spid="13" grpId="0" bldLvl="0"/>
      <p:bldP spid="14" grpId="0" bldLvl="0" animBg="1"/>
      <p:bldP spid="15" grpId="0" animBg="1"/>
      <p:bldP spid="16" grpId="0" animBg="1"/>
      <p:bldP spid="17" grpId="0" animBg="1"/>
      <p:bldP spid="18" grpId="0" animBg="1"/>
      <p:bldP spid="19" grpId="0" bldLvl="0"/>
      <p:bldP spid="20" grpId="0" bldLvl="0"/>
      <p:bldP spid="21" grpId="0" bldLvl="0"/>
      <p:bldP spid="2" grpId="0" bldLvl="0"/>
      <p:bldP spid="4"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7890"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7891"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7892"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7893" name="矩形 6"/>
          <p:cNvSpPr>
            <a:spLocks noChangeArrowheads="1"/>
          </p:cNvSpPr>
          <p:nvPr/>
        </p:nvSpPr>
        <p:spPr bwMode="auto">
          <a:xfrm>
            <a:off x="357188" y="285750"/>
            <a:ext cx="3001962" cy="522288"/>
          </a:xfrm>
          <a:prstGeom prst="rect">
            <a:avLst/>
          </a:prstGeom>
          <a:noFill/>
          <a:ln w="9525">
            <a:noFill/>
            <a:miter lim="800000"/>
            <a:headEnd/>
            <a:tailEnd/>
          </a:ln>
        </p:spPr>
        <p:txBody>
          <a:bodyPr wrap="none">
            <a:spAutoFit/>
          </a:bodyPr>
          <a:lstStyle/>
          <a:p>
            <a:r>
              <a:rPr lang="zh-CN" altLang="en-US" sz="2800">
                <a:latin typeface="微软雅黑" pitchFamily="34" charset="-122"/>
                <a:ea typeface="微软雅黑" pitchFamily="34" charset="-122"/>
              </a:rPr>
              <a:t>拓展功能手机</a:t>
            </a:r>
            <a:r>
              <a:rPr lang="en-US" altLang="zh-CN" sz="2800">
                <a:latin typeface="微软雅黑" pitchFamily="34" charset="-122"/>
                <a:ea typeface="微软雅黑" pitchFamily="34" charset="-122"/>
              </a:rPr>
              <a:t>APP</a:t>
            </a:r>
          </a:p>
        </p:txBody>
      </p:sp>
      <p:sp>
        <p:nvSpPr>
          <p:cNvPr id="12" name="Oval 11"/>
          <p:cNvSpPr>
            <a:spLocks noChangeArrowheads="1"/>
          </p:cNvSpPr>
          <p:nvPr/>
        </p:nvSpPr>
        <p:spPr bwMode="auto">
          <a:xfrm>
            <a:off x="1827213" y="3289300"/>
            <a:ext cx="287337" cy="230188"/>
          </a:xfrm>
          <a:prstGeom prst="ellipse">
            <a:avLst/>
          </a:prstGeom>
          <a:solidFill>
            <a:srgbClr val="FFFFFF"/>
          </a:solidFill>
          <a:ln w="9525">
            <a:noFill/>
            <a:round/>
            <a:headEnd/>
            <a:tailEnd/>
          </a:ln>
        </p:spPr>
        <p:txBody>
          <a:bodyPr wrap="none" anchor="ctr"/>
          <a:lstStyle/>
          <a:p>
            <a:pPr latinLnBrk="1"/>
            <a:endParaRPr lang="zh-CN" altLang="en-US">
              <a:solidFill>
                <a:srgbClr val="000000"/>
              </a:solidFill>
              <a:latin typeface="Gulim"/>
              <a:sym typeface="Gulim"/>
            </a:endParaRPr>
          </a:p>
        </p:txBody>
      </p:sp>
      <p:sp>
        <p:nvSpPr>
          <p:cNvPr id="13" name="Text Box 12"/>
          <p:cNvSpPr>
            <a:spLocks noChangeArrowheads="1"/>
          </p:cNvSpPr>
          <p:nvPr/>
        </p:nvSpPr>
        <p:spPr bwMode="auto">
          <a:xfrm>
            <a:off x="2070100" y="2619375"/>
            <a:ext cx="1289050" cy="912813"/>
          </a:xfrm>
          <a:prstGeom prst="rect">
            <a:avLst/>
          </a:prstGeom>
          <a:noFill/>
          <a:ln>
            <a:noFill/>
          </a:ln>
        </p:spPr>
        <p:txBody>
          <a:bodyPr wrap="none">
            <a:spAutoFit/>
          </a:bodyPr>
          <a:lstStyle/>
          <a:p>
            <a:pPr latinLnBrk="1">
              <a:defRPr/>
            </a:pPr>
            <a:r>
              <a:rPr lang="en-US" sz="5340">
                <a:solidFill>
                  <a:schemeClr val="bg1"/>
                </a:solidFill>
                <a:latin typeface="Arial Black" panose="020B0A04020102020204" pitchFamily="34" charset="0"/>
                <a:ea typeface="Gulim" panose="020B0600000101010101" pitchFamily="34" charset="-127"/>
                <a:sym typeface="Arial Black" panose="020B0A04020102020204" pitchFamily="34" charset="0"/>
              </a:rPr>
              <a:t>1/3</a:t>
            </a:r>
            <a:endParaRPr lang="en-US" sz="3740">
              <a:solidFill>
                <a:schemeClr val="bg1"/>
              </a:solidFill>
              <a:latin typeface="Arial Black" panose="020B0A04020102020204" pitchFamily="34" charset="0"/>
              <a:ea typeface="Gulim" panose="020B0600000101010101" pitchFamily="34" charset="-127"/>
              <a:sym typeface="Arial Black" panose="020B0A04020102020204" pitchFamily="34" charset="0"/>
            </a:endParaRPr>
          </a:p>
        </p:txBody>
      </p:sp>
      <p:sp>
        <p:nvSpPr>
          <p:cNvPr id="4" name="矩形 19"/>
          <p:cNvSpPr>
            <a:spLocks noChangeArrowheads="1"/>
          </p:cNvSpPr>
          <p:nvPr/>
        </p:nvSpPr>
        <p:spPr bwMode="auto">
          <a:xfrm>
            <a:off x="757238" y="3663950"/>
            <a:ext cx="1908175" cy="368300"/>
          </a:xfrm>
          <a:prstGeom prst="rect">
            <a:avLst/>
          </a:prstGeom>
          <a:noFill/>
          <a:ln w="9525">
            <a:noFill/>
            <a:miter lim="800000"/>
            <a:headEnd/>
            <a:tailEnd/>
          </a:ln>
        </p:spPr>
        <p:txBody>
          <a:bodyPr>
            <a:spAutoFit/>
          </a:bodyPr>
          <a:lstStyle/>
          <a:p>
            <a:pPr marL="0" lvl="2" algn="ctr" eaLnBrk="0" hangingPunct="0">
              <a:buClr>
                <a:srgbClr val="0070C0"/>
              </a:buClr>
              <a:buSzPct val="80000"/>
              <a:tabLst>
                <a:tab pos="180975" algn="l"/>
              </a:tabLst>
            </a:pPr>
            <a:r>
              <a:rPr lang="zh-CN" altLang="en-US" b="1">
                <a:solidFill>
                  <a:schemeClr val="bg1"/>
                </a:solidFill>
              </a:rPr>
              <a:t>传统管理方式</a:t>
            </a:r>
          </a:p>
        </p:txBody>
      </p:sp>
      <p:pic>
        <p:nvPicPr>
          <p:cNvPr id="37897" name="图片 2"/>
          <p:cNvPicPr>
            <a:picLocks noChangeAspect="1"/>
          </p:cNvPicPr>
          <p:nvPr/>
        </p:nvPicPr>
        <p:blipFill>
          <a:blip r:embed="rId2"/>
          <a:srcRect/>
          <a:stretch>
            <a:fillRect/>
          </a:stretch>
        </p:blipFill>
        <p:spPr bwMode="auto">
          <a:xfrm>
            <a:off x="442913" y="1006475"/>
            <a:ext cx="4543425" cy="5238750"/>
          </a:xfrm>
          <a:prstGeom prst="rect">
            <a:avLst/>
          </a:prstGeom>
          <a:noFill/>
          <a:ln w="9525">
            <a:noFill/>
            <a:miter lim="800000"/>
            <a:headEnd/>
            <a:tailEnd/>
          </a:ln>
        </p:spPr>
      </p:pic>
      <p:grpSp>
        <p:nvGrpSpPr>
          <p:cNvPr id="37898" name="组合 15"/>
          <p:cNvGrpSpPr>
            <a:grpSpLocks/>
          </p:cNvGrpSpPr>
          <p:nvPr/>
        </p:nvGrpSpPr>
        <p:grpSpPr bwMode="auto">
          <a:xfrm>
            <a:off x="5464175" y="1319213"/>
            <a:ext cx="2736850" cy="288925"/>
            <a:chOff x="1811867" y="3185013"/>
            <a:chExt cx="4035239" cy="416455"/>
          </a:xfrm>
        </p:grpSpPr>
        <p:sp>
          <p:nvSpPr>
            <p:cNvPr id="6" name="圆角矩形 5"/>
            <p:cNvSpPr/>
            <p:nvPr/>
          </p:nvSpPr>
          <p:spPr bwMode="auto">
            <a:xfrm>
              <a:off x="1835696" y="3213522"/>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a:t>APP</a:t>
              </a:r>
              <a:r>
                <a:rPr lang="zh-CN" altLang="en-US"/>
                <a:t>下载网址</a:t>
              </a:r>
            </a:p>
          </p:txBody>
        </p:sp>
        <p:grpSp>
          <p:nvGrpSpPr>
            <p:cNvPr id="22" name="组合 106"/>
            <p:cNvGrpSpPr/>
            <p:nvPr/>
          </p:nvGrpSpPr>
          <p:grpSpPr bwMode="auto">
            <a:xfrm>
              <a:off x="1811867" y="3185013"/>
              <a:ext cx="559645" cy="416455"/>
              <a:chOff x="899592" y="2377261"/>
              <a:chExt cx="720079" cy="574619"/>
            </a:xfrm>
            <a:effectLst>
              <a:outerShdw blurRad="50800" dist="38100" dir="2700000" algn="tl" rotWithShape="0">
                <a:prstClr val="black">
                  <a:alpha val="40000"/>
                </a:prstClr>
              </a:outerShdw>
            </a:effectLst>
          </p:grpSpPr>
          <p:sp>
            <p:nvSpPr>
              <p:cNvPr id="23" name="圆角矩形 22"/>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sp>
            <p:nvSpPr>
              <p:cNvPr id="24" name="圆角矩形 23"/>
              <p:cNvSpPr/>
              <p:nvPr/>
            </p:nvSpPr>
            <p:spPr>
              <a:xfrm>
                <a:off x="920239" y="2397813"/>
                <a:ext cx="681257" cy="533517"/>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grpSp>
      <p:grpSp>
        <p:nvGrpSpPr>
          <p:cNvPr id="37899" name="组合 15"/>
          <p:cNvGrpSpPr>
            <a:grpSpLocks/>
          </p:cNvGrpSpPr>
          <p:nvPr/>
        </p:nvGrpSpPr>
        <p:grpSpPr bwMode="auto">
          <a:xfrm>
            <a:off x="5603875" y="3117850"/>
            <a:ext cx="2732088" cy="301625"/>
            <a:chOff x="1811867" y="3288440"/>
            <a:chExt cx="4027749" cy="433846"/>
          </a:xfrm>
        </p:grpSpPr>
        <p:sp>
          <p:nvSpPr>
            <p:cNvPr id="26" name="圆角矩形 25"/>
            <p:cNvSpPr/>
            <p:nvPr/>
          </p:nvSpPr>
          <p:spPr bwMode="auto">
            <a:xfrm>
              <a:off x="1828206" y="3334340"/>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a:t>客户端下载网址</a:t>
              </a:r>
            </a:p>
          </p:txBody>
        </p:sp>
        <p:sp>
          <p:nvSpPr>
            <p:cNvPr id="28" name="圆角矩形 27"/>
            <p:cNvSpPr/>
            <p:nvPr/>
          </p:nvSpPr>
          <p:spPr>
            <a:xfrm>
              <a:off x="1811867" y="3288440"/>
              <a:ext cx="559345" cy="41557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grpSp>
        <p:nvGrpSpPr>
          <p:cNvPr id="37900" name="组合 15"/>
          <p:cNvGrpSpPr>
            <a:grpSpLocks/>
          </p:cNvGrpSpPr>
          <p:nvPr/>
        </p:nvGrpSpPr>
        <p:grpSpPr bwMode="auto">
          <a:xfrm>
            <a:off x="5614988" y="5160963"/>
            <a:ext cx="2732087" cy="301625"/>
            <a:chOff x="1811867" y="3288440"/>
            <a:chExt cx="4027749" cy="433846"/>
          </a:xfrm>
        </p:grpSpPr>
        <p:sp>
          <p:nvSpPr>
            <p:cNvPr id="34" name="圆角矩形 33"/>
            <p:cNvSpPr/>
            <p:nvPr/>
          </p:nvSpPr>
          <p:spPr bwMode="auto">
            <a:xfrm>
              <a:off x="1828206" y="3334340"/>
              <a:ext cx="4011410" cy="387946"/>
            </a:xfrm>
            <a:prstGeom prst="roundRect">
              <a:avLst>
                <a:gd name="adj" fmla="val 42270"/>
              </a:avLst>
            </a:prstGeom>
            <a:solidFill>
              <a:schemeClr val="tx1">
                <a:lumMod val="50000"/>
                <a:lumOff val="50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a:t>PDA</a:t>
              </a:r>
              <a:r>
                <a:rPr lang="zh-CN" altLang="en-US"/>
                <a:t>网址</a:t>
              </a:r>
            </a:p>
          </p:txBody>
        </p:sp>
        <p:sp>
          <p:nvSpPr>
            <p:cNvPr id="36" name="圆角矩形 35"/>
            <p:cNvSpPr/>
            <p:nvPr/>
          </p:nvSpPr>
          <p:spPr>
            <a:xfrm>
              <a:off x="1811867" y="3288440"/>
              <a:ext cx="559344" cy="41557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00000"/>
                </a:solidFill>
                <a:ea typeface="微软雅黑" panose="020B0503020204020204" pitchFamily="34" charset="-122"/>
              </a:endParaRPr>
            </a:p>
          </p:txBody>
        </p:sp>
      </p:grpSp>
      <p:sp>
        <p:nvSpPr>
          <p:cNvPr id="37901" name="文本框 37"/>
          <p:cNvSpPr txBox="1">
            <a:spLocks noChangeArrowheads="1"/>
          </p:cNvSpPr>
          <p:nvPr/>
        </p:nvSpPr>
        <p:spPr bwMode="auto">
          <a:xfrm>
            <a:off x="5880100" y="5768975"/>
            <a:ext cx="2214563" cy="368300"/>
          </a:xfrm>
          <a:prstGeom prst="rect">
            <a:avLst/>
          </a:prstGeom>
          <a:noFill/>
          <a:ln w="9525">
            <a:noFill/>
            <a:miter lim="800000"/>
            <a:headEnd/>
            <a:tailEnd/>
          </a:ln>
        </p:spPr>
        <p:txBody>
          <a:bodyPr wrap="none">
            <a:spAutoFit/>
          </a:bodyPr>
          <a:lstStyle/>
          <a:p>
            <a:r>
              <a:rPr lang="en-US" altLang="zh-CN"/>
              <a:t>106.14.41.22:18457</a:t>
            </a:r>
          </a:p>
        </p:txBody>
      </p:sp>
      <p:sp>
        <p:nvSpPr>
          <p:cNvPr id="37902" name="文本框 38"/>
          <p:cNvSpPr txBox="1">
            <a:spLocks noChangeArrowheads="1"/>
          </p:cNvSpPr>
          <p:nvPr/>
        </p:nvSpPr>
        <p:spPr bwMode="auto">
          <a:xfrm>
            <a:off x="442913" y="6367463"/>
            <a:ext cx="4543425" cy="368300"/>
          </a:xfrm>
          <a:prstGeom prst="rect">
            <a:avLst/>
          </a:prstGeom>
          <a:gradFill rotWithShape="0">
            <a:gsLst>
              <a:gs pos="0">
                <a:srgbClr val="007BD3"/>
              </a:gs>
              <a:gs pos="100000">
                <a:srgbClr val="034373"/>
              </a:gs>
            </a:gsLst>
            <a:lin ang="5400000"/>
          </a:gradFill>
          <a:ln w="9525">
            <a:noFill/>
            <a:miter lim="800000"/>
            <a:headEnd/>
            <a:tailEnd/>
          </a:ln>
        </p:spPr>
        <p:txBody>
          <a:bodyPr>
            <a:spAutoFit/>
          </a:bodyPr>
          <a:lstStyle/>
          <a:p>
            <a:r>
              <a:rPr lang="en-US" altLang="zh-CN" b="1">
                <a:solidFill>
                  <a:srgbClr val="FF0000"/>
                </a:solidFill>
              </a:rPr>
              <a:t>     ***  </a:t>
            </a:r>
            <a:r>
              <a:rPr lang="zh-CN" altLang="zh-CN" b="1">
                <a:solidFill>
                  <a:schemeClr val="bg1"/>
                </a:solidFill>
              </a:rPr>
              <a:t>账号：</a:t>
            </a:r>
            <a:r>
              <a:rPr lang="en-US" altLang="zh-CN" b="1">
                <a:solidFill>
                  <a:schemeClr val="bg1"/>
                </a:solidFill>
              </a:rPr>
              <a:t>admin</a:t>
            </a:r>
            <a:r>
              <a:rPr lang="zh-CN" altLang="zh-CN" b="1">
                <a:solidFill>
                  <a:schemeClr val="bg1"/>
                </a:solidFill>
              </a:rPr>
              <a:t> 密码：</a:t>
            </a:r>
            <a:r>
              <a:rPr lang="en-US" altLang="zh-CN" b="1">
                <a:solidFill>
                  <a:schemeClr val="bg1"/>
                </a:solidFill>
              </a:rPr>
              <a:t>6609</a:t>
            </a:r>
          </a:p>
        </p:txBody>
      </p:sp>
      <p:pic>
        <p:nvPicPr>
          <p:cNvPr id="37903" name="图片 40"/>
          <p:cNvPicPr>
            <a:picLocks noChangeAspect="1"/>
          </p:cNvPicPr>
          <p:nvPr/>
        </p:nvPicPr>
        <p:blipFill>
          <a:blip r:embed="rId3"/>
          <a:srcRect/>
          <a:stretch>
            <a:fillRect/>
          </a:stretch>
        </p:blipFill>
        <p:spPr bwMode="auto">
          <a:xfrm>
            <a:off x="6580188" y="3663950"/>
            <a:ext cx="1004887" cy="1235075"/>
          </a:xfrm>
          <a:prstGeom prst="rect">
            <a:avLst/>
          </a:prstGeom>
          <a:noFill/>
          <a:ln w="9525">
            <a:noFill/>
            <a:miter lim="800000"/>
            <a:headEnd/>
            <a:tailEnd/>
          </a:ln>
        </p:spPr>
      </p:pic>
      <p:sp>
        <p:nvSpPr>
          <p:cNvPr id="37904" name="文本框 42"/>
          <p:cNvSpPr txBox="1">
            <a:spLocks noChangeArrowheads="1"/>
          </p:cNvSpPr>
          <p:nvPr/>
        </p:nvSpPr>
        <p:spPr bwMode="auto">
          <a:xfrm>
            <a:off x="5202238" y="1966913"/>
            <a:ext cx="3676650" cy="398462"/>
          </a:xfrm>
          <a:prstGeom prst="rect">
            <a:avLst/>
          </a:prstGeom>
          <a:noFill/>
          <a:ln w="9525">
            <a:noFill/>
            <a:miter lim="800000"/>
            <a:headEnd/>
            <a:tailEnd/>
          </a:ln>
        </p:spPr>
        <p:txBody>
          <a:bodyPr>
            <a:spAutoFit/>
          </a:bodyPr>
          <a:lstStyle/>
          <a:p>
            <a:r>
              <a:rPr lang="zh-CN" altLang="en-US" sz="1000"/>
              <a:t>http://106.14.41.22:17171/CustomerProject/APP_6000M_Standard/app.apk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p:cBhvr>
                                        <p:cTn id="7" dur="500"/>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p:cBhvr>
                                        <p:cTn id="10" dur="500"/>
                                        <p:tgtEl>
                                          <p:spTgt spid="13"/>
                                        </p:tgtEl>
                                      </p:cBhvr>
                                    </p:animEffect>
                                    <p:anim calcmode="lin" valueType="num">
                                      <p:cBhvr>
                                        <p:cTn id="11" dur="500" fill="hold"/>
                                        <p:tgtEl>
                                          <p:spTgt spid="13"/>
                                        </p:tgtEl>
                                        <p:attrNameLst>
                                          <p:attrName>ppt_x</p:attrName>
                                        </p:attrNameLst>
                                      </p:cBhvr>
                                      <p:tavLst>
                                        <p:tav tm="0">
                                          <p:val>
                                            <p:strVal val="#ppt_x"/>
                                          </p:val>
                                        </p:tav>
                                        <p:tav tm="100000">
                                          <p:val>
                                            <p:strVal val="#ppt_x"/>
                                          </p:val>
                                        </p:tav>
                                      </p:tavLst>
                                    </p:anim>
                                    <p:anim calcmode="lin" valueType="num">
                                      <p:cBhvr>
                                        <p:cTn id="12" dur="500" fill="hold"/>
                                        <p:tgtEl>
                                          <p:spTgt spid="13"/>
                                        </p:tgtEl>
                                        <p:attrNameLst>
                                          <p:attrName>ppt_y</p:attrName>
                                        </p:attrNameLst>
                                      </p:cBhvr>
                                      <p:tavLst>
                                        <p:tav tm="0">
                                          <p:val>
                                            <p:strVal val="#ppt_y+.1"/>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p:bldP spid="4"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588" y="11113"/>
            <a:ext cx="9148763" cy="6837362"/>
          </a:xfrm>
          <a:prstGeom prst="rect">
            <a:avLst/>
          </a:prstGeom>
          <a:gradFill>
            <a:gsLst>
              <a:gs pos="0">
                <a:srgbClr val="007BD3"/>
              </a:gs>
              <a:gs pos="100000">
                <a:srgbClr val="03437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8914" name="TextBox 5" hidden="1"/>
          <p:cNvSpPr txBox="1">
            <a:spLocks noChangeArrowheads="1"/>
          </p:cNvSpPr>
          <p:nvPr/>
        </p:nvSpPr>
        <p:spPr bwMode="auto">
          <a:xfrm>
            <a:off x="1939925" y="1954213"/>
            <a:ext cx="1943100" cy="369887"/>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8915" name="矩形 6" hidden="1"/>
          <p:cNvSpPr>
            <a:spLocks noChangeArrowheads="1"/>
          </p:cNvSpPr>
          <p:nvPr/>
        </p:nvSpPr>
        <p:spPr bwMode="auto">
          <a:xfrm>
            <a:off x="1939925" y="3025775"/>
            <a:ext cx="1471613" cy="646113"/>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8916" name="矩形 7" hidden="1"/>
          <p:cNvSpPr>
            <a:spLocks noChangeArrowheads="1"/>
          </p:cNvSpPr>
          <p:nvPr/>
        </p:nvSpPr>
        <p:spPr bwMode="auto">
          <a:xfrm>
            <a:off x="2011363" y="4240213"/>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8917" name="矩形 8" hidden="1"/>
          <p:cNvSpPr>
            <a:spLocks noChangeArrowheads="1"/>
          </p:cNvSpPr>
          <p:nvPr/>
        </p:nvSpPr>
        <p:spPr bwMode="auto">
          <a:xfrm>
            <a:off x="2011363" y="5526088"/>
            <a:ext cx="1471612" cy="646112"/>
          </a:xfrm>
          <a:prstGeom prst="rect">
            <a:avLst/>
          </a:prstGeom>
          <a:noFill/>
          <a:ln w="9525">
            <a:noFill/>
            <a:miter lim="800000"/>
            <a:headEnd/>
            <a:tailEnd/>
          </a:ln>
        </p:spPr>
        <p:txBody>
          <a:bodyPr>
            <a:spAutoFit/>
          </a:bodyPr>
          <a:lstStyle/>
          <a:p>
            <a:r>
              <a:rPr lang="zh-CN" altLang="en-US">
                <a:latin typeface="微软雅黑" pitchFamily="34" charset="-122"/>
                <a:ea typeface="微软雅黑" pitchFamily="34" charset="-122"/>
              </a:rPr>
              <a:t>点击添加文本</a:t>
            </a:r>
          </a:p>
        </p:txBody>
      </p:sp>
      <p:sp>
        <p:nvSpPr>
          <p:cNvPr id="38918" name="TextBox 2"/>
          <p:cNvSpPr txBox="1">
            <a:spLocks noChangeArrowheads="1"/>
          </p:cNvSpPr>
          <p:nvPr/>
        </p:nvSpPr>
        <p:spPr bwMode="auto">
          <a:xfrm>
            <a:off x="982663" y="2803525"/>
            <a:ext cx="7489825" cy="1006475"/>
          </a:xfrm>
          <a:prstGeom prst="rect">
            <a:avLst/>
          </a:prstGeom>
          <a:noFill/>
          <a:ln w="9525">
            <a:noFill/>
            <a:miter lim="800000"/>
            <a:headEnd/>
            <a:tailEnd/>
          </a:ln>
        </p:spPr>
        <p:txBody>
          <a:bodyPr>
            <a:spAutoFit/>
          </a:bodyPr>
          <a:lstStyle/>
          <a:p>
            <a:pPr algn="ctr" eaLnBrk="0" hangingPunct="0"/>
            <a:r>
              <a:rPr lang="zh-CN" altLang="en-US" sz="6000">
                <a:solidFill>
                  <a:schemeClr val="bg1"/>
                </a:solidFill>
                <a:latin typeface="Calibri" pitchFamily="34" charset="0"/>
                <a:sym typeface="+mn-ea"/>
              </a:rPr>
              <a:t>感谢各位领导观看！</a:t>
            </a:r>
          </a:p>
        </p:txBody>
      </p:sp>
      <p:sp>
        <p:nvSpPr>
          <p:cNvPr id="38919" name="文本框 1"/>
          <p:cNvSpPr txBox="1">
            <a:spLocks noChangeArrowheads="1"/>
          </p:cNvSpPr>
          <p:nvPr/>
        </p:nvSpPr>
        <p:spPr bwMode="auto">
          <a:xfrm>
            <a:off x="5816600" y="5654675"/>
            <a:ext cx="2967038" cy="368300"/>
          </a:xfrm>
          <a:prstGeom prst="rect">
            <a:avLst/>
          </a:prstGeom>
          <a:noFill/>
          <a:ln w="9525">
            <a:noFill/>
            <a:miter lim="800000"/>
            <a:headEnd/>
            <a:tailEnd/>
          </a:ln>
        </p:spPr>
        <p:txBody>
          <a:bodyPr>
            <a:spAutoFit/>
          </a:bodyPr>
          <a:lstStyle/>
          <a:p>
            <a:r>
              <a:rPr lang="en-US" altLang="zh-CN"/>
              <a:t> </a:t>
            </a:r>
            <a:r>
              <a:rPr lang="zh-CN" altLang="en-US" b="1">
                <a:solidFill>
                  <a:schemeClr val="bg1"/>
                </a:solidFill>
              </a:rPr>
              <a:t>公司：苏州弘光条码系统</a:t>
            </a:r>
          </a:p>
        </p:txBody>
      </p:sp>
      <p:sp>
        <p:nvSpPr>
          <p:cNvPr id="38920" name="文本框 3"/>
          <p:cNvSpPr txBox="1">
            <a:spLocks noChangeArrowheads="1"/>
          </p:cNvSpPr>
          <p:nvPr/>
        </p:nvSpPr>
        <p:spPr bwMode="auto">
          <a:xfrm>
            <a:off x="5895975" y="6022975"/>
            <a:ext cx="3249613" cy="368300"/>
          </a:xfrm>
          <a:prstGeom prst="rect">
            <a:avLst/>
          </a:prstGeom>
          <a:noFill/>
          <a:ln w="9525">
            <a:noFill/>
            <a:miter lim="800000"/>
            <a:headEnd/>
            <a:tailEnd/>
          </a:ln>
        </p:spPr>
        <p:txBody>
          <a:bodyPr>
            <a:spAutoFit/>
          </a:bodyPr>
          <a:lstStyle/>
          <a:p>
            <a:r>
              <a:rPr lang="zh-CN" altLang="en-US">
                <a:solidFill>
                  <a:schemeClr val="bg1"/>
                </a:solidFill>
              </a:rPr>
              <a:t>地址：苏州三香路</a:t>
            </a:r>
            <a:r>
              <a:rPr lang="en-US" altLang="zh-CN">
                <a:solidFill>
                  <a:schemeClr val="bg1"/>
                </a:solidFill>
              </a:rPr>
              <a:t>979</a:t>
            </a:r>
            <a:r>
              <a:rPr lang="zh-CN" altLang="en-US">
                <a:solidFill>
                  <a:schemeClr val="bg1"/>
                </a:solidFill>
              </a:rPr>
              <a:t>号</a:t>
            </a:r>
            <a:r>
              <a:rPr lang="en-US" altLang="zh-CN">
                <a:solidFill>
                  <a:schemeClr val="bg1"/>
                </a:solidFill>
              </a:rPr>
              <a:t>801B</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370,&quot;width&quot;:4559}"/>
</p:tagLst>
</file>

<file path=ppt/tags/tag2.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107,&quot;width&quot;:4160}"/>
</p:tagLst>
</file>

<file path=ppt/tags/tag3.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058,&quot;width&quot;:4113}"/>
</p:tagLst>
</file>

<file path=ppt/tags/tag4.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107,&quot;width&quot;:4160}"/>
</p:tagLst>
</file>

<file path=ppt/tags/tag5.xml><?xml version="1.0" encoding="utf-8"?>
<p:tagLst xmlns:a="http://schemas.openxmlformats.org/drawingml/2006/main" xmlns:r="http://schemas.openxmlformats.org/officeDocument/2006/relationships" xmlns:p="http://schemas.openxmlformats.org/presentationml/2006/main">
  <p:tag name="KSO_WM_UNIT_PRESET_TEXT_INDEX" val="0"/>
  <p:tag name="KSO_WM_UNIT_PRESET_TEXT_LEN" val="0"/>
  <p:tag name="KSO_WM_UNIT_NOCLEAR" val="0"/>
  <p:tag name="KSO_WM_UNIT_VALUE" val="62"/>
  <p:tag name="KSO_WM_UNIT_HIGHLIGHT" val="0"/>
  <p:tag name="KSO_WM_UNIT_COMPATIBLE" val="0"/>
  <p:tag name="KSO_WM_UNIT_DIAGRAM_ISNUMVISUAL" val="0"/>
  <p:tag name="KSO_WM_UNIT_DIAGRAM_ISREFERUNIT" val="0"/>
  <p:tag name="KSO_WM_UNIT_TYPE" val="f"/>
  <p:tag name="KSO_WM_UNIT_INDEX" val="1"/>
  <p:tag name="KSO_WM_UNIT_ID" val="OneParaText2_14*f*1"/>
  <p:tag name="KSO_WM_TEMPLATE_CATEGORY" val="OneParaText"/>
  <p:tag name="KSO_WM_TEMPLATE_INDEX" val="2"/>
  <p:tag name="KSO_WM_UNIT_LAYERLEVEL" val="1"/>
  <p:tag name="KSO_WM_TAG_VERSION" val="1.0"/>
  <p:tag name="KSO_WM_BEAUTIFY_FLAG" val="#wm#"/>
  <p:tag name="KSO_WM_UNIT_TEXTBOXSTYLE_GUID" val="{3657920f-d8c7-42e0-9047-c2a174b69094}"/>
  <p:tag name="KSO_WM_UNIT_TEXTBOXSTYLE_INDEX" val="14"/>
  <p:tag name="KSO_WM_UNIT_TEXTBOXSTYLE_TYPE" val="OneParaTitle"/>
</p:tagLst>
</file>

<file path=ppt/tags/tag6.xml><?xml version="1.0" encoding="utf-8"?>
<p:tagLst xmlns:a="http://schemas.openxmlformats.org/drawingml/2006/main" xmlns:r="http://schemas.openxmlformats.org/officeDocument/2006/relationships" xmlns:p="http://schemas.openxmlformats.org/presentationml/2006/main">
  <p:tag name="KSO_WM_UNIT_PRESET_TEXT_INDEX" val="0"/>
  <p:tag name="KSO_WM_UNIT_PRESET_TEXT_LEN" val="0"/>
  <p:tag name="KSO_WM_UNIT_NOCLEAR" val="0"/>
  <p:tag name="KSO_WM_UNIT_VALUE" val="62"/>
  <p:tag name="KSO_WM_UNIT_HIGHLIGHT" val="0"/>
  <p:tag name="KSO_WM_UNIT_COMPATIBLE" val="0"/>
  <p:tag name="KSO_WM_UNIT_DIAGRAM_ISNUMVISUAL" val="0"/>
  <p:tag name="KSO_WM_UNIT_DIAGRAM_ISREFERUNIT" val="0"/>
  <p:tag name="KSO_WM_UNIT_TYPE" val="f"/>
  <p:tag name="KSO_WM_UNIT_INDEX" val="1"/>
  <p:tag name="KSO_WM_UNIT_ID" val="OneParaText2_14*f*1"/>
  <p:tag name="KSO_WM_TEMPLATE_CATEGORY" val="OneParaText"/>
  <p:tag name="KSO_WM_TEMPLATE_INDEX" val="2"/>
  <p:tag name="KSO_WM_UNIT_LAYERLEVEL" val="1"/>
  <p:tag name="KSO_WM_TAG_VERSION" val="1.0"/>
  <p:tag name="KSO_WM_BEAUTIFY_FLAG" val="#wm#"/>
  <p:tag name="KSO_WM_UNIT_TEXTBOXSTYLE_GUID" val="{3657920f-d8c7-42e0-9047-c2a174b69094}"/>
  <p:tag name="KSO_WM_UNIT_TEXTBOXSTYLE_INDEX" val="14"/>
  <p:tag name="KSO_WM_UNIT_TEXTBOXSTYLE_TYPE" val="OneParaTitl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3380</Words>
  <Application>WPS 演示</Application>
  <PresentationFormat>全屏显示(4:3)</PresentationFormat>
  <Paragraphs>407</Paragraphs>
  <Slides>23</Slides>
  <Notes>2</Notes>
  <HiddenSlides>0</HiddenSlides>
  <MMClips>0</MMClips>
  <ScaleCrop>false</ScaleCrop>
  <HeadingPairs>
    <vt:vector size="6" baseType="variant">
      <vt:variant>
        <vt:lpstr>已用的字体</vt:lpstr>
      </vt:variant>
      <vt:variant>
        <vt:i4>16</vt:i4>
      </vt:variant>
      <vt:variant>
        <vt:lpstr>演示文稿设计模板</vt:lpstr>
      </vt:variant>
      <vt:variant>
        <vt:i4>1</vt:i4>
      </vt:variant>
      <vt:variant>
        <vt:lpstr>幻灯片标题</vt:lpstr>
      </vt:variant>
      <vt:variant>
        <vt:i4>23</vt:i4>
      </vt:variant>
    </vt:vector>
  </HeadingPairs>
  <TitlesOfParts>
    <vt:vector size="40" baseType="lpstr">
      <vt:lpstr>Arial</vt:lpstr>
      <vt:lpstr>宋体</vt:lpstr>
      <vt:lpstr>Calibri</vt:lpstr>
      <vt:lpstr>Roboto Bold</vt:lpstr>
      <vt:lpstr>微软雅黑</vt:lpstr>
      <vt:lpstr>+mn-ea</vt:lpstr>
      <vt:lpstr>Wingdings</vt:lpstr>
      <vt:lpstr>方正中等线_GBK</vt:lpstr>
      <vt:lpstr>方正正黑简体</vt:lpstr>
      <vt:lpstr>微软雅黑 Light</vt:lpstr>
      <vt:lpstr>方正大标宋简体</vt:lpstr>
      <vt:lpstr>Times New Roman</vt:lpstr>
      <vt:lpstr>黑体</vt:lpstr>
      <vt:lpstr>Arial Rounded MT Bold</vt:lpstr>
      <vt:lpstr>Gulim</vt:lpstr>
      <vt:lpstr>Arial Black</vt: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bj</dc:creator>
  <cp:lastModifiedBy>微软用户</cp:lastModifiedBy>
  <cp:revision>364</cp:revision>
  <dcterms:created xsi:type="dcterms:W3CDTF">2013-10-30T09:04:00Z</dcterms:created>
  <dcterms:modified xsi:type="dcterms:W3CDTF">2019-12-18T10:27:06Z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2052-11.1.0.9098</vt:lpwstr>
  </property>
</Properties>
</file>